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57" r:id="rId3"/>
    <p:sldId id="258" r:id="rId4"/>
    <p:sldId id="283" r:id="rId5"/>
    <p:sldId id="262" r:id="rId6"/>
    <p:sldId id="276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84" r:id="rId17"/>
    <p:sldId id="275" r:id="rId18"/>
    <p:sldId id="288" r:id="rId19"/>
    <p:sldId id="287" r:id="rId20"/>
    <p:sldId id="286" r:id="rId21"/>
    <p:sldId id="285" r:id="rId22"/>
    <p:sldId id="281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McKenna" initials="KM" lastIdx="1" clrIdx="0">
    <p:extLst>
      <p:ext uri="{19B8F6BF-5375-455C-9EA6-DF929625EA0E}">
        <p15:presenceInfo xmlns:p15="http://schemas.microsoft.com/office/powerpoint/2012/main" userId="S-1-5-21-1344888230-1950420770-569397357-12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8"/>
    <a:srgbClr val="3DBFBF"/>
    <a:srgbClr val="A6294F"/>
    <a:srgbClr val="F27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F9A7F-CC05-4093-BC38-EB83CD8077FF}" type="doc">
      <dgm:prSet loTypeId="urn:microsoft.com/office/officeart/2005/8/layout/b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9CD910F-EF4B-4E84-BF7A-FB784B110DCF}">
      <dgm:prSet custT="1"/>
      <dgm:spPr>
        <a:solidFill>
          <a:srgbClr val="A6294F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dirty="0"/>
            <a:t>Improve</a:t>
          </a:r>
          <a:r>
            <a:rPr lang="en-US" sz="1600" baseline="0" dirty="0"/>
            <a:t> Patient Care</a:t>
          </a:r>
          <a:endParaRPr lang="en-US" sz="1600" dirty="0"/>
        </a:p>
      </dgm:t>
    </dgm:pt>
    <dgm:pt modelId="{94711E9B-E674-4631-A6E2-6B97605FD57A}" type="parTrans" cxnId="{2A954085-E99E-48F0-AAFC-7587919824EE}">
      <dgm:prSet/>
      <dgm:spPr/>
      <dgm:t>
        <a:bodyPr/>
        <a:lstStyle/>
        <a:p>
          <a:endParaRPr lang="en-US"/>
        </a:p>
      </dgm:t>
    </dgm:pt>
    <dgm:pt modelId="{9F9D756F-CD14-4060-8CD4-6BD30044F61A}" type="sibTrans" cxnId="{2A954085-E99E-48F0-AAFC-7587919824EE}">
      <dgm:prSet/>
      <dgm:spPr/>
      <dgm:t>
        <a:bodyPr/>
        <a:lstStyle/>
        <a:p>
          <a:endParaRPr lang="en-US"/>
        </a:p>
      </dgm:t>
    </dgm:pt>
    <dgm:pt modelId="{71B30474-4979-45FB-8699-719F5B2F2795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Demonstrate Value</a:t>
          </a:r>
        </a:p>
      </dgm:t>
    </dgm:pt>
    <dgm:pt modelId="{30AF44D8-0319-4B3F-B530-DED012A235A8}" type="parTrans" cxnId="{4C0C3061-196D-4C04-BDC7-17D830423F01}">
      <dgm:prSet/>
      <dgm:spPr/>
      <dgm:t>
        <a:bodyPr/>
        <a:lstStyle/>
        <a:p>
          <a:endParaRPr lang="en-US"/>
        </a:p>
      </dgm:t>
    </dgm:pt>
    <dgm:pt modelId="{7D14B0F3-40E8-41CA-8F37-9F9027E09510}" type="sibTrans" cxnId="{4C0C3061-196D-4C04-BDC7-17D830423F01}">
      <dgm:prSet/>
      <dgm:spPr/>
      <dgm:t>
        <a:bodyPr/>
        <a:lstStyle/>
        <a:p>
          <a:endParaRPr lang="en-US"/>
        </a:p>
      </dgm:t>
    </dgm:pt>
    <dgm:pt modelId="{B376BBB7-2F40-43DD-8B65-7128AFD9C349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EHR Integration</a:t>
          </a:r>
        </a:p>
      </dgm:t>
    </dgm:pt>
    <dgm:pt modelId="{433EEFE1-AF2D-4448-B9E5-AEFD775CA9D0}" type="parTrans" cxnId="{3E6A6E24-90EB-429E-9B2E-2E34A13DA094}">
      <dgm:prSet/>
      <dgm:spPr/>
      <dgm:t>
        <a:bodyPr/>
        <a:lstStyle/>
        <a:p>
          <a:endParaRPr lang="en-US"/>
        </a:p>
      </dgm:t>
    </dgm:pt>
    <dgm:pt modelId="{16D83295-7A51-4FDB-B05F-8700127E3E09}" type="sibTrans" cxnId="{3E6A6E24-90EB-429E-9B2E-2E34A13DA094}">
      <dgm:prSet/>
      <dgm:spPr/>
      <dgm:t>
        <a:bodyPr/>
        <a:lstStyle/>
        <a:p>
          <a:endParaRPr lang="en-US"/>
        </a:p>
      </dgm:t>
    </dgm:pt>
    <dgm:pt modelId="{AD8F8B42-9238-4E2E-96C6-68A3A88C55A3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Palliative</a:t>
          </a:r>
          <a:r>
            <a:rPr lang="en-US" sz="1600" baseline="0" dirty="0"/>
            <a:t> Care Quality Measures</a:t>
          </a:r>
          <a:endParaRPr lang="en-US" sz="1600" dirty="0"/>
        </a:p>
      </dgm:t>
    </dgm:pt>
    <dgm:pt modelId="{AD9CB2F1-D303-4A65-B920-5C93ACDE1997}" type="parTrans" cxnId="{94A790AF-49B2-4ED9-AF50-B4D90DF81FCE}">
      <dgm:prSet/>
      <dgm:spPr/>
      <dgm:t>
        <a:bodyPr/>
        <a:lstStyle/>
        <a:p>
          <a:endParaRPr lang="en-US"/>
        </a:p>
      </dgm:t>
    </dgm:pt>
    <dgm:pt modelId="{7914B40D-3A72-470D-9363-5559D82555B1}" type="sibTrans" cxnId="{94A790AF-49B2-4ED9-AF50-B4D90DF81FCE}">
      <dgm:prSet/>
      <dgm:spPr/>
      <dgm:t>
        <a:bodyPr/>
        <a:lstStyle/>
        <a:p>
          <a:endParaRPr lang="en-US"/>
        </a:p>
      </dgm:t>
    </dgm:pt>
    <dgm:pt modelId="{A0FDEA3A-C4CD-4AD6-8E43-1A2C93AAE2A7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Quality</a:t>
          </a:r>
          <a:r>
            <a:rPr lang="en-US" sz="1600" baseline="0" dirty="0"/>
            <a:t> Services</a:t>
          </a:r>
          <a:endParaRPr lang="en-US" sz="1600" dirty="0"/>
        </a:p>
      </dgm:t>
    </dgm:pt>
    <dgm:pt modelId="{80A8CB1B-0E7E-4D16-973F-A4328912D307}" type="parTrans" cxnId="{015DB749-9DCB-401B-9D8C-25285CF86E96}">
      <dgm:prSet/>
      <dgm:spPr/>
      <dgm:t>
        <a:bodyPr/>
        <a:lstStyle/>
        <a:p>
          <a:endParaRPr lang="en-US"/>
        </a:p>
      </dgm:t>
    </dgm:pt>
    <dgm:pt modelId="{44199F51-4059-44DC-9272-CAD42D2D4CC2}" type="sibTrans" cxnId="{015DB749-9DCB-401B-9D8C-25285CF86E96}">
      <dgm:prSet/>
      <dgm:spPr/>
      <dgm:t>
        <a:bodyPr/>
        <a:lstStyle/>
        <a:p>
          <a:endParaRPr lang="en-US"/>
        </a:p>
      </dgm:t>
    </dgm:pt>
    <dgm:pt modelId="{F95D3A12-74EE-4E82-BBCF-1FE7751BFA4C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Value Based Purchasing</a:t>
          </a:r>
        </a:p>
      </dgm:t>
    </dgm:pt>
    <dgm:pt modelId="{9B3D13DA-C500-4EB0-B0A6-0AE647616AD8}" type="parTrans" cxnId="{3C06A872-850B-4D32-95FC-520EE4A0AC8C}">
      <dgm:prSet/>
      <dgm:spPr/>
      <dgm:t>
        <a:bodyPr/>
        <a:lstStyle/>
        <a:p>
          <a:endParaRPr lang="en-US"/>
        </a:p>
      </dgm:t>
    </dgm:pt>
    <dgm:pt modelId="{C165D05F-EB90-4143-8498-B1A356556A38}" type="sibTrans" cxnId="{3C06A872-850B-4D32-95FC-520EE4A0AC8C}">
      <dgm:prSet/>
      <dgm:spPr/>
      <dgm:t>
        <a:bodyPr/>
        <a:lstStyle/>
        <a:p>
          <a:endParaRPr lang="en-US"/>
        </a:p>
      </dgm:t>
    </dgm:pt>
    <dgm:pt modelId="{833594DB-0D98-4039-9B15-A149A708E0CE}">
      <dgm:prSet custT="1"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sz="1600" dirty="0"/>
            <a:t>Learning Health System</a:t>
          </a:r>
        </a:p>
      </dgm:t>
    </dgm:pt>
    <dgm:pt modelId="{005CE6F5-F539-48EC-B9D1-ED793FCE8D27}" type="parTrans" cxnId="{21DDC1C5-A396-4F26-BC67-95798C6C4CDA}">
      <dgm:prSet/>
      <dgm:spPr/>
      <dgm:t>
        <a:bodyPr/>
        <a:lstStyle/>
        <a:p>
          <a:endParaRPr lang="en-US"/>
        </a:p>
      </dgm:t>
    </dgm:pt>
    <dgm:pt modelId="{F7D00177-E606-4CA8-8A3A-8B0F14B57EAF}" type="sibTrans" cxnId="{21DDC1C5-A396-4F26-BC67-95798C6C4CDA}">
      <dgm:prSet/>
      <dgm:spPr/>
      <dgm:t>
        <a:bodyPr/>
        <a:lstStyle/>
        <a:p>
          <a:endParaRPr lang="en-US"/>
        </a:p>
      </dgm:t>
    </dgm:pt>
    <dgm:pt modelId="{ECB9BB97-E97F-4E79-B80B-22B12BBFC24E}">
      <dgm:prSet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Networking and Collaboration</a:t>
          </a:r>
        </a:p>
      </dgm:t>
    </dgm:pt>
    <dgm:pt modelId="{563A890A-4405-4B91-AEBB-A45FE4AA2A21}" type="parTrans" cxnId="{3894CDEF-78C8-45CD-BC89-3ED495B521B6}">
      <dgm:prSet/>
      <dgm:spPr/>
      <dgm:t>
        <a:bodyPr/>
        <a:lstStyle/>
        <a:p>
          <a:endParaRPr lang="en-US"/>
        </a:p>
      </dgm:t>
    </dgm:pt>
    <dgm:pt modelId="{DD0D2A76-93B4-48C1-9588-F69414C46F83}" type="sibTrans" cxnId="{3894CDEF-78C8-45CD-BC89-3ED495B521B6}">
      <dgm:prSet/>
      <dgm:spPr/>
      <dgm:t>
        <a:bodyPr/>
        <a:lstStyle/>
        <a:p>
          <a:endParaRPr lang="en-US"/>
        </a:p>
      </dgm:t>
    </dgm:pt>
    <dgm:pt modelId="{31FB5FA6-9DF1-4379-BEA4-D4B7CAEAB7CF}">
      <dgm:prSet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Standardization and Benchmarking</a:t>
          </a:r>
        </a:p>
      </dgm:t>
    </dgm:pt>
    <dgm:pt modelId="{4D4058DA-17C9-445D-9032-B56C1782B3C3}" type="parTrans" cxnId="{8F0B0380-35E5-4ECE-A509-7A04DAD800E1}">
      <dgm:prSet/>
      <dgm:spPr/>
      <dgm:t>
        <a:bodyPr/>
        <a:lstStyle/>
        <a:p>
          <a:endParaRPr lang="en-US"/>
        </a:p>
      </dgm:t>
    </dgm:pt>
    <dgm:pt modelId="{E1AB1797-D6C0-486F-BE4F-FF0239F8D41D}" type="sibTrans" cxnId="{8F0B0380-35E5-4ECE-A509-7A04DAD800E1}">
      <dgm:prSet/>
      <dgm:spPr/>
      <dgm:t>
        <a:bodyPr/>
        <a:lstStyle/>
        <a:p>
          <a:endParaRPr lang="en-US"/>
        </a:p>
      </dgm:t>
    </dgm:pt>
    <dgm:pt modelId="{AB2E594D-8864-46A0-951C-92E0E4E54E33}">
      <dgm:prSet/>
      <dgm:spPr>
        <a:solidFill>
          <a:srgbClr val="A6294F"/>
        </a:solidFill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Research</a:t>
          </a:r>
        </a:p>
      </dgm:t>
    </dgm:pt>
    <dgm:pt modelId="{1C2F8724-0395-48AB-B523-E0181F9E48B3}" type="parTrans" cxnId="{49D9DA9E-4CB9-450A-8DAA-069FDD2D555C}">
      <dgm:prSet/>
      <dgm:spPr/>
      <dgm:t>
        <a:bodyPr/>
        <a:lstStyle/>
        <a:p>
          <a:endParaRPr lang="en-US"/>
        </a:p>
      </dgm:t>
    </dgm:pt>
    <dgm:pt modelId="{8C6DCC5A-B41D-4F78-8048-C6A354D2C05D}" type="sibTrans" cxnId="{49D9DA9E-4CB9-450A-8DAA-069FDD2D555C}">
      <dgm:prSet/>
      <dgm:spPr/>
      <dgm:t>
        <a:bodyPr/>
        <a:lstStyle/>
        <a:p>
          <a:endParaRPr lang="en-US"/>
        </a:p>
      </dgm:t>
    </dgm:pt>
    <dgm:pt modelId="{242C1F0A-6251-4E57-BB4D-15D5651BCF55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Improve patient care through rapid cycle quality improvement</a:t>
          </a:r>
        </a:p>
      </dgm:t>
    </dgm:pt>
    <dgm:pt modelId="{74C6EF4A-5FEA-43D2-A953-A7619897DA2E}" type="parTrans" cxnId="{11A9C29A-090F-43E7-82FF-B6032482986A}">
      <dgm:prSet/>
      <dgm:spPr/>
      <dgm:t>
        <a:bodyPr/>
        <a:lstStyle/>
        <a:p>
          <a:endParaRPr lang="en-US"/>
        </a:p>
      </dgm:t>
    </dgm:pt>
    <dgm:pt modelId="{C1CF00A3-3547-4E26-B157-949F3534E9ED}" type="sibTrans" cxnId="{11A9C29A-090F-43E7-82FF-B6032482986A}">
      <dgm:prSet/>
      <dgm:spPr/>
      <dgm:t>
        <a:bodyPr/>
        <a:lstStyle/>
        <a:p>
          <a:endParaRPr lang="en-US"/>
        </a:p>
      </dgm:t>
    </dgm:pt>
    <dgm:pt modelId="{CAA8DBF3-BE1B-4ABA-9289-E1D60E8D4DDC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Empower palliative care service providers to demonstrate their value to health systems</a:t>
          </a:r>
        </a:p>
      </dgm:t>
    </dgm:pt>
    <dgm:pt modelId="{E73EF732-161D-42E9-817C-046CE11F7909}" type="parTrans" cxnId="{3304EAF5-5D5B-4007-9B7F-17860AA17AA4}">
      <dgm:prSet/>
      <dgm:spPr/>
      <dgm:t>
        <a:bodyPr/>
        <a:lstStyle/>
        <a:p>
          <a:endParaRPr lang="en-US"/>
        </a:p>
      </dgm:t>
    </dgm:pt>
    <dgm:pt modelId="{C5C9140E-6192-4775-B458-AB80C44C93F2}" type="sibTrans" cxnId="{3304EAF5-5D5B-4007-9B7F-17860AA17AA4}">
      <dgm:prSet/>
      <dgm:spPr/>
      <dgm:t>
        <a:bodyPr/>
        <a:lstStyle/>
        <a:p>
          <a:endParaRPr lang="en-US"/>
        </a:p>
      </dgm:t>
    </dgm:pt>
    <dgm:pt modelId="{5490248A-C198-4E56-8D2D-9F0256773F39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Provide the capacity for EHR integration </a:t>
          </a:r>
        </a:p>
      </dgm:t>
    </dgm:pt>
    <dgm:pt modelId="{9EF80697-4F91-4FF9-B39C-7964DBD9D341}" type="parTrans" cxnId="{8176C50D-884D-49B4-B993-93F08D8682C0}">
      <dgm:prSet/>
      <dgm:spPr/>
      <dgm:t>
        <a:bodyPr/>
        <a:lstStyle/>
        <a:p>
          <a:endParaRPr lang="en-US"/>
        </a:p>
      </dgm:t>
    </dgm:pt>
    <dgm:pt modelId="{9546181C-84D4-4579-945A-CCEDB5A7BD57}" type="sibTrans" cxnId="{8176C50D-884D-49B4-B993-93F08D8682C0}">
      <dgm:prSet/>
      <dgm:spPr/>
      <dgm:t>
        <a:bodyPr/>
        <a:lstStyle/>
        <a:p>
          <a:endParaRPr lang="en-US"/>
        </a:p>
      </dgm:t>
    </dgm:pt>
    <dgm:pt modelId="{90C3013D-9E00-479C-B9F7-4DBEF8766959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Assure the quality of palliative care services </a:t>
          </a:r>
        </a:p>
      </dgm:t>
    </dgm:pt>
    <dgm:pt modelId="{30D0F87A-38AB-484E-8A34-024F67176617}" type="parTrans" cxnId="{2EA06EC5-7339-41F4-B1E2-3815610D0C16}">
      <dgm:prSet/>
      <dgm:spPr/>
      <dgm:t>
        <a:bodyPr/>
        <a:lstStyle/>
        <a:p>
          <a:endParaRPr lang="en-US"/>
        </a:p>
      </dgm:t>
    </dgm:pt>
    <dgm:pt modelId="{5AB4ABD4-A8D5-432F-BD8F-7D3B7BB951EE}" type="sibTrans" cxnId="{2EA06EC5-7339-41F4-B1E2-3815610D0C16}">
      <dgm:prSet/>
      <dgm:spPr/>
      <dgm:t>
        <a:bodyPr/>
        <a:lstStyle/>
        <a:p>
          <a:endParaRPr lang="en-US"/>
        </a:p>
      </dgm:t>
    </dgm:pt>
    <dgm:pt modelId="{21353D20-C823-4E09-9374-FA59ECF0B6FF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Design, test and implement quality measures that matter for seriously ill patients</a:t>
          </a:r>
        </a:p>
      </dgm:t>
    </dgm:pt>
    <dgm:pt modelId="{D2B811FC-B77F-4564-A0F4-588E2CE57189}" type="parTrans" cxnId="{411417CB-FE95-4CA1-97AB-332A336FBE8E}">
      <dgm:prSet/>
      <dgm:spPr/>
      <dgm:t>
        <a:bodyPr/>
        <a:lstStyle/>
        <a:p>
          <a:endParaRPr lang="en-US"/>
        </a:p>
      </dgm:t>
    </dgm:pt>
    <dgm:pt modelId="{CE62EBF7-3087-4CF5-A017-E079CEB15183}" type="sibTrans" cxnId="{411417CB-FE95-4CA1-97AB-332A336FBE8E}">
      <dgm:prSet/>
      <dgm:spPr/>
      <dgm:t>
        <a:bodyPr/>
        <a:lstStyle/>
        <a:p>
          <a:endParaRPr lang="en-US"/>
        </a:p>
      </dgm:t>
    </dgm:pt>
    <dgm:pt modelId="{B2391FFE-E875-419E-8FEC-60285899DD2A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Collect and report data on quality measures in value-based purchasing agreements with payers </a:t>
          </a:r>
        </a:p>
      </dgm:t>
    </dgm:pt>
    <dgm:pt modelId="{214ADBCB-D06B-40B7-B19D-7D8510608A55}" type="parTrans" cxnId="{D30CF22A-5EDB-4FB0-8C0F-A329511CEC25}">
      <dgm:prSet/>
      <dgm:spPr/>
      <dgm:t>
        <a:bodyPr/>
        <a:lstStyle/>
        <a:p>
          <a:endParaRPr lang="en-US"/>
        </a:p>
      </dgm:t>
    </dgm:pt>
    <dgm:pt modelId="{4190A223-564B-4B02-8052-C99BC24FE408}" type="sibTrans" cxnId="{D30CF22A-5EDB-4FB0-8C0F-A329511CEC25}">
      <dgm:prSet/>
      <dgm:spPr/>
      <dgm:t>
        <a:bodyPr/>
        <a:lstStyle/>
        <a:p>
          <a:endParaRPr lang="en-US"/>
        </a:p>
      </dgm:t>
    </dgm:pt>
    <dgm:pt modelId="{C111AC07-0E38-4A16-89A4-8FCF2AA3F39B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Create a learning health system for the seriously ill</a:t>
          </a:r>
        </a:p>
      </dgm:t>
    </dgm:pt>
    <dgm:pt modelId="{6CA975FC-1A25-46EC-A7CC-D9E63DAB9150}" type="parTrans" cxnId="{16AF1F58-358C-4985-B25B-89B8DDE21E00}">
      <dgm:prSet/>
      <dgm:spPr/>
      <dgm:t>
        <a:bodyPr/>
        <a:lstStyle/>
        <a:p>
          <a:endParaRPr lang="en-US"/>
        </a:p>
      </dgm:t>
    </dgm:pt>
    <dgm:pt modelId="{45BA5806-781A-4E0A-B8FE-B00D52E8F323}" type="sibTrans" cxnId="{16AF1F58-358C-4985-B25B-89B8DDE21E00}">
      <dgm:prSet/>
      <dgm:spPr/>
      <dgm:t>
        <a:bodyPr/>
        <a:lstStyle/>
        <a:p>
          <a:endParaRPr lang="en-US"/>
        </a:p>
      </dgm:t>
    </dgm:pt>
    <dgm:pt modelId="{AFB8AEA1-2F48-4315-8D49-8EBD7674733A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Create a national peer network and collaborative quality projects</a:t>
          </a:r>
        </a:p>
      </dgm:t>
    </dgm:pt>
    <dgm:pt modelId="{662FAEBB-75A1-424E-BBF2-748C5265658B}" type="parTrans" cxnId="{6BD97656-53EA-4F0D-9787-1CCC8AED0164}">
      <dgm:prSet/>
      <dgm:spPr/>
      <dgm:t>
        <a:bodyPr/>
        <a:lstStyle/>
        <a:p>
          <a:endParaRPr lang="en-US"/>
        </a:p>
      </dgm:t>
    </dgm:pt>
    <dgm:pt modelId="{6E361CA2-B760-4992-BDD4-639F346BE3CB}" type="sibTrans" cxnId="{6BD97656-53EA-4F0D-9787-1CCC8AED0164}">
      <dgm:prSet/>
      <dgm:spPr/>
      <dgm:t>
        <a:bodyPr/>
        <a:lstStyle/>
        <a:p>
          <a:endParaRPr lang="en-US"/>
        </a:p>
      </dgm:t>
    </dgm:pt>
    <dgm:pt modelId="{44C2DDCB-8589-492E-8744-E84CD743B842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Ensure that data from different providers measures the same thing – using a standardized approach to increase confidence, consistency, reliability, and benchmarking capabilities</a:t>
          </a:r>
        </a:p>
      </dgm:t>
    </dgm:pt>
    <dgm:pt modelId="{151F6CFD-7636-41BF-BFB4-8164563B3687}" type="parTrans" cxnId="{93558C57-987C-4A73-8286-4CD5FAB6316C}">
      <dgm:prSet/>
      <dgm:spPr/>
      <dgm:t>
        <a:bodyPr/>
        <a:lstStyle/>
        <a:p>
          <a:endParaRPr lang="en-US"/>
        </a:p>
      </dgm:t>
    </dgm:pt>
    <dgm:pt modelId="{2342772C-B2B9-4611-BC07-34A469276E95}" type="sibTrans" cxnId="{93558C57-987C-4A73-8286-4CD5FAB6316C}">
      <dgm:prSet/>
      <dgm:spPr/>
      <dgm:t>
        <a:bodyPr/>
        <a:lstStyle/>
        <a:p>
          <a:endParaRPr lang="en-US"/>
        </a:p>
      </dgm:t>
    </dgm:pt>
    <dgm:pt modelId="{86998457-C6D2-494B-BC56-BA73DE635A27}">
      <dgm:prSet/>
      <dgm:spPr>
        <a:ln>
          <a:solidFill>
            <a:srgbClr val="A6294F"/>
          </a:solidFill>
        </a:ln>
      </dgm:spPr>
      <dgm:t>
        <a:bodyPr/>
        <a:lstStyle/>
        <a:p>
          <a:pPr rtl="0"/>
          <a:r>
            <a:rPr lang="en-US" dirty="0"/>
            <a:t>Improve palliative care research efforts</a:t>
          </a:r>
        </a:p>
      </dgm:t>
    </dgm:pt>
    <dgm:pt modelId="{5DFED364-721A-449B-990A-0E29F77BB9C1}" type="parTrans" cxnId="{88EDE469-61CD-4990-AB14-E7B885F703DD}">
      <dgm:prSet/>
      <dgm:spPr/>
      <dgm:t>
        <a:bodyPr/>
        <a:lstStyle/>
        <a:p>
          <a:endParaRPr lang="en-US"/>
        </a:p>
      </dgm:t>
    </dgm:pt>
    <dgm:pt modelId="{4FD134A7-C09A-4A2F-B512-656C565661FF}" type="sibTrans" cxnId="{88EDE469-61CD-4990-AB14-E7B885F703DD}">
      <dgm:prSet/>
      <dgm:spPr/>
      <dgm:t>
        <a:bodyPr/>
        <a:lstStyle/>
        <a:p>
          <a:endParaRPr lang="en-US"/>
        </a:p>
      </dgm:t>
    </dgm:pt>
    <dgm:pt modelId="{D7D343A9-B1AE-449D-BF2F-171D4A21A0B5}" type="pres">
      <dgm:prSet presAssocID="{208F9A7F-CC05-4093-BC38-EB83CD8077FF}" presName="diagram" presStyleCnt="0">
        <dgm:presLayoutVars>
          <dgm:dir/>
          <dgm:animLvl val="lvl"/>
          <dgm:resizeHandles val="exact"/>
        </dgm:presLayoutVars>
      </dgm:prSet>
      <dgm:spPr/>
    </dgm:pt>
    <dgm:pt modelId="{358CFB1B-8A33-4992-9A9D-19E6F01E1D67}" type="pres">
      <dgm:prSet presAssocID="{19CD910F-EF4B-4E84-BF7A-FB784B110DCF}" presName="compNode" presStyleCnt="0"/>
      <dgm:spPr/>
    </dgm:pt>
    <dgm:pt modelId="{B0553102-05E6-44E7-9D8D-2277133D9DC8}" type="pres">
      <dgm:prSet presAssocID="{19CD910F-EF4B-4E84-BF7A-FB784B110DCF}" presName="childRect" presStyleLbl="bgAcc1" presStyleIdx="0" presStyleCnt="10">
        <dgm:presLayoutVars>
          <dgm:bulletEnabled val="1"/>
        </dgm:presLayoutVars>
      </dgm:prSet>
      <dgm:spPr/>
    </dgm:pt>
    <dgm:pt modelId="{ABD9F64F-96CE-4831-92B5-A43F1FBF160D}" type="pres">
      <dgm:prSet presAssocID="{19CD910F-EF4B-4E84-BF7A-FB784B110DC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57CB333-72D4-4DE2-B17C-1214B6A99C8C}" type="pres">
      <dgm:prSet presAssocID="{19CD910F-EF4B-4E84-BF7A-FB784B110DCF}" presName="parentRect" presStyleLbl="alignNode1" presStyleIdx="0" presStyleCnt="10"/>
      <dgm:spPr/>
    </dgm:pt>
    <dgm:pt modelId="{D504B2CB-0570-4E7D-A65C-9CA53EF43EB7}" type="pres">
      <dgm:prSet presAssocID="{19CD910F-EF4B-4E84-BF7A-FB784B110DCF}" presName="adorn" presStyleLbl="fgAccFollowNode1" presStyleIdx="0" presStyleCnt="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1A82967-8DF5-44FA-B47B-AB53EF68104E}" type="pres">
      <dgm:prSet presAssocID="{9F9D756F-CD14-4060-8CD4-6BD30044F61A}" presName="sibTrans" presStyleLbl="sibTrans2D1" presStyleIdx="0" presStyleCnt="0"/>
      <dgm:spPr/>
    </dgm:pt>
    <dgm:pt modelId="{7A1C6FC0-7703-4B3F-93AA-54DB13DFAD04}" type="pres">
      <dgm:prSet presAssocID="{71B30474-4979-45FB-8699-719F5B2F2795}" presName="compNode" presStyleCnt="0"/>
      <dgm:spPr/>
    </dgm:pt>
    <dgm:pt modelId="{5C9014E2-4409-4777-9CC3-4CD02CA7C63F}" type="pres">
      <dgm:prSet presAssocID="{71B30474-4979-45FB-8699-719F5B2F2795}" presName="childRect" presStyleLbl="bgAcc1" presStyleIdx="1" presStyleCnt="10">
        <dgm:presLayoutVars>
          <dgm:bulletEnabled val="1"/>
        </dgm:presLayoutVars>
      </dgm:prSet>
      <dgm:spPr/>
    </dgm:pt>
    <dgm:pt modelId="{9A818DFB-B6AD-4560-B4FF-18EF7D8C4261}" type="pres">
      <dgm:prSet presAssocID="{71B30474-4979-45FB-8699-719F5B2F279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608578D-2029-4A24-B119-E0B9B35C4725}" type="pres">
      <dgm:prSet presAssocID="{71B30474-4979-45FB-8699-719F5B2F2795}" presName="parentRect" presStyleLbl="alignNode1" presStyleIdx="1" presStyleCnt="10"/>
      <dgm:spPr/>
    </dgm:pt>
    <dgm:pt modelId="{F71E25D9-970F-4287-AC59-30A2ACC383AA}" type="pres">
      <dgm:prSet presAssocID="{71B30474-4979-45FB-8699-719F5B2F2795}" presName="adorn" presStyleLbl="fgAccFollowNode1" presStyleIdx="1" presStyleCnt="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51A17CBD-91CE-48E3-BD97-2737752091B9}" type="pres">
      <dgm:prSet presAssocID="{7D14B0F3-40E8-41CA-8F37-9F9027E09510}" presName="sibTrans" presStyleLbl="sibTrans2D1" presStyleIdx="0" presStyleCnt="0"/>
      <dgm:spPr/>
    </dgm:pt>
    <dgm:pt modelId="{4EC67DBE-075A-45D2-AA10-A92FC7338715}" type="pres">
      <dgm:prSet presAssocID="{B376BBB7-2F40-43DD-8B65-7128AFD9C349}" presName="compNode" presStyleCnt="0"/>
      <dgm:spPr/>
    </dgm:pt>
    <dgm:pt modelId="{35C674C8-46B0-47F0-8065-DC40FE629D73}" type="pres">
      <dgm:prSet presAssocID="{B376BBB7-2F40-43DD-8B65-7128AFD9C349}" presName="childRect" presStyleLbl="bgAcc1" presStyleIdx="2" presStyleCnt="10">
        <dgm:presLayoutVars>
          <dgm:bulletEnabled val="1"/>
        </dgm:presLayoutVars>
      </dgm:prSet>
      <dgm:spPr/>
    </dgm:pt>
    <dgm:pt modelId="{9B10FC9E-801A-424A-B31C-21FD60424C2E}" type="pres">
      <dgm:prSet presAssocID="{B376BBB7-2F40-43DD-8B65-7128AFD9C34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ADE3AAE-2C35-4B45-985B-7EFD76AC41F9}" type="pres">
      <dgm:prSet presAssocID="{B376BBB7-2F40-43DD-8B65-7128AFD9C349}" presName="parentRect" presStyleLbl="alignNode1" presStyleIdx="2" presStyleCnt="10" custLinFactNeighborX="-405" custLinFactNeighborY="-2523"/>
      <dgm:spPr/>
    </dgm:pt>
    <dgm:pt modelId="{263A222A-7C7D-439E-B169-524C08E06A89}" type="pres">
      <dgm:prSet presAssocID="{B376BBB7-2F40-43DD-8B65-7128AFD9C349}" presName="adorn" presStyleLbl="fgAccFollowNod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8FF6793-49B6-44F7-8F8D-0E3EDA2168C5}" type="pres">
      <dgm:prSet presAssocID="{16D83295-7A51-4FDB-B05F-8700127E3E09}" presName="sibTrans" presStyleLbl="sibTrans2D1" presStyleIdx="0" presStyleCnt="0"/>
      <dgm:spPr/>
    </dgm:pt>
    <dgm:pt modelId="{E9E9DB31-2E94-4160-A05D-0C9A46B6C696}" type="pres">
      <dgm:prSet presAssocID="{AD8F8B42-9238-4E2E-96C6-68A3A88C55A3}" presName="compNode" presStyleCnt="0"/>
      <dgm:spPr/>
    </dgm:pt>
    <dgm:pt modelId="{4CE3031D-0F5C-4698-8D31-43323BC07F74}" type="pres">
      <dgm:prSet presAssocID="{AD8F8B42-9238-4E2E-96C6-68A3A88C55A3}" presName="childRect" presStyleLbl="bgAcc1" presStyleIdx="3" presStyleCnt="10">
        <dgm:presLayoutVars>
          <dgm:bulletEnabled val="1"/>
        </dgm:presLayoutVars>
      </dgm:prSet>
      <dgm:spPr/>
    </dgm:pt>
    <dgm:pt modelId="{A4B3C842-23D3-4527-8391-4720C132B3E6}" type="pres">
      <dgm:prSet presAssocID="{AD8F8B42-9238-4E2E-96C6-68A3A88C55A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5CC6D40-4D3C-4CBE-9E69-D055886CAF97}" type="pres">
      <dgm:prSet presAssocID="{AD8F8B42-9238-4E2E-96C6-68A3A88C55A3}" presName="parentRect" presStyleLbl="alignNode1" presStyleIdx="3" presStyleCnt="10"/>
      <dgm:spPr/>
    </dgm:pt>
    <dgm:pt modelId="{ECAD7812-903D-4DCB-9191-6DFFA59BE97B}" type="pres">
      <dgm:prSet presAssocID="{AD8F8B42-9238-4E2E-96C6-68A3A88C55A3}" presName="adorn" presStyleLbl="fgAccFollowNod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71F193-9378-4BDD-918F-29328DB651FA}" type="pres">
      <dgm:prSet presAssocID="{7914B40D-3A72-470D-9363-5559D82555B1}" presName="sibTrans" presStyleLbl="sibTrans2D1" presStyleIdx="0" presStyleCnt="0"/>
      <dgm:spPr/>
    </dgm:pt>
    <dgm:pt modelId="{1DDE5BE8-58D7-4A63-AE43-F8F8E22A9EFD}" type="pres">
      <dgm:prSet presAssocID="{A0FDEA3A-C4CD-4AD6-8E43-1A2C93AAE2A7}" presName="compNode" presStyleCnt="0"/>
      <dgm:spPr/>
    </dgm:pt>
    <dgm:pt modelId="{8FC624F1-2C99-48F9-AA1F-EAD0D0C41D02}" type="pres">
      <dgm:prSet presAssocID="{A0FDEA3A-C4CD-4AD6-8E43-1A2C93AAE2A7}" presName="childRect" presStyleLbl="bgAcc1" presStyleIdx="4" presStyleCnt="10">
        <dgm:presLayoutVars>
          <dgm:bulletEnabled val="1"/>
        </dgm:presLayoutVars>
      </dgm:prSet>
      <dgm:spPr/>
    </dgm:pt>
    <dgm:pt modelId="{E7CF2D4C-E934-47F6-8469-CA95D2D0B733}" type="pres">
      <dgm:prSet presAssocID="{A0FDEA3A-C4CD-4AD6-8E43-1A2C93AAE2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22D62E8-A824-4F63-95B2-161AFA7CAC74}" type="pres">
      <dgm:prSet presAssocID="{A0FDEA3A-C4CD-4AD6-8E43-1A2C93AAE2A7}" presName="parentRect" presStyleLbl="alignNode1" presStyleIdx="4" presStyleCnt="10" custLinFactNeighborX="405" custLinFactNeighborY="-1143"/>
      <dgm:spPr/>
    </dgm:pt>
    <dgm:pt modelId="{D08251D6-8482-4363-B7B1-6FF78FC4503B}" type="pres">
      <dgm:prSet presAssocID="{A0FDEA3A-C4CD-4AD6-8E43-1A2C93AAE2A7}" presName="adorn" presStyleLbl="fgAccFollowNod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9AC5C6C-DE5C-4782-9E43-88D8D9E51E17}" type="pres">
      <dgm:prSet presAssocID="{44199F51-4059-44DC-9272-CAD42D2D4CC2}" presName="sibTrans" presStyleLbl="sibTrans2D1" presStyleIdx="0" presStyleCnt="0"/>
      <dgm:spPr/>
    </dgm:pt>
    <dgm:pt modelId="{821F85F7-72FF-4699-AF72-98AF1671A634}" type="pres">
      <dgm:prSet presAssocID="{F95D3A12-74EE-4E82-BBCF-1FE7751BFA4C}" presName="compNode" presStyleCnt="0"/>
      <dgm:spPr/>
    </dgm:pt>
    <dgm:pt modelId="{802EE8D3-C4DE-4267-AE92-7FB45C5F9BCE}" type="pres">
      <dgm:prSet presAssocID="{F95D3A12-74EE-4E82-BBCF-1FE7751BFA4C}" presName="childRect" presStyleLbl="bgAcc1" presStyleIdx="5" presStyleCnt="10">
        <dgm:presLayoutVars>
          <dgm:bulletEnabled val="1"/>
        </dgm:presLayoutVars>
      </dgm:prSet>
      <dgm:spPr/>
    </dgm:pt>
    <dgm:pt modelId="{C70B253E-8D9A-4D4D-8B5F-6E95F46F8630}" type="pres">
      <dgm:prSet presAssocID="{F95D3A12-74EE-4E82-BBCF-1FE7751BFA4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A018B24-7ED2-4703-8A3E-3EDAAF91DDF8}" type="pres">
      <dgm:prSet presAssocID="{F95D3A12-74EE-4E82-BBCF-1FE7751BFA4C}" presName="parentRect" presStyleLbl="alignNode1" presStyleIdx="5" presStyleCnt="10"/>
      <dgm:spPr/>
    </dgm:pt>
    <dgm:pt modelId="{D414EFF9-35AA-4F8D-9DCE-79EE7E958905}" type="pres">
      <dgm:prSet presAssocID="{F95D3A12-74EE-4E82-BBCF-1FE7751BFA4C}" presName="adorn" presStyleLbl="fgAccFollowNod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36608A-E163-4ED3-AFF7-421568CC0B1D}" type="pres">
      <dgm:prSet presAssocID="{C165D05F-EB90-4143-8498-B1A356556A38}" presName="sibTrans" presStyleLbl="sibTrans2D1" presStyleIdx="0" presStyleCnt="0"/>
      <dgm:spPr/>
    </dgm:pt>
    <dgm:pt modelId="{E7C22ED0-5AD3-4C3C-B6AF-727CF22C6FE5}" type="pres">
      <dgm:prSet presAssocID="{833594DB-0D98-4039-9B15-A149A708E0CE}" presName="compNode" presStyleCnt="0"/>
      <dgm:spPr/>
    </dgm:pt>
    <dgm:pt modelId="{7E9222FF-2BA1-4C15-869F-B13DCB02803D}" type="pres">
      <dgm:prSet presAssocID="{833594DB-0D98-4039-9B15-A149A708E0CE}" presName="childRect" presStyleLbl="bgAcc1" presStyleIdx="6" presStyleCnt="10">
        <dgm:presLayoutVars>
          <dgm:bulletEnabled val="1"/>
        </dgm:presLayoutVars>
      </dgm:prSet>
      <dgm:spPr/>
    </dgm:pt>
    <dgm:pt modelId="{2A436081-E7E6-4EA7-86D7-C7C6092CCF72}" type="pres">
      <dgm:prSet presAssocID="{833594DB-0D98-4039-9B15-A149A708E0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CD06DDC-84C2-4E49-BA38-FD46BDAFD74A}" type="pres">
      <dgm:prSet presAssocID="{833594DB-0D98-4039-9B15-A149A708E0CE}" presName="parentRect" presStyleLbl="alignNode1" presStyleIdx="6" presStyleCnt="10"/>
      <dgm:spPr/>
    </dgm:pt>
    <dgm:pt modelId="{FBA5DE7C-7E94-4E16-9476-611D557CDA75}" type="pres">
      <dgm:prSet presAssocID="{833594DB-0D98-4039-9B15-A149A708E0CE}" presName="adorn" presStyleLbl="fgAccFollowNod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DB6487C-F7CF-403B-9159-806E2CBA7E6A}" type="pres">
      <dgm:prSet presAssocID="{F7D00177-E606-4CA8-8A3A-8B0F14B57EAF}" presName="sibTrans" presStyleLbl="sibTrans2D1" presStyleIdx="0" presStyleCnt="0"/>
      <dgm:spPr/>
    </dgm:pt>
    <dgm:pt modelId="{111B8F7C-41F3-40A1-B9DE-0EA00E870852}" type="pres">
      <dgm:prSet presAssocID="{ECB9BB97-E97F-4E79-B80B-22B12BBFC24E}" presName="compNode" presStyleCnt="0"/>
      <dgm:spPr/>
    </dgm:pt>
    <dgm:pt modelId="{6EDCC368-C2A3-49D0-BAFF-856F53360B73}" type="pres">
      <dgm:prSet presAssocID="{ECB9BB97-E97F-4E79-B80B-22B12BBFC24E}" presName="childRect" presStyleLbl="bgAcc1" presStyleIdx="7" presStyleCnt="10">
        <dgm:presLayoutVars>
          <dgm:bulletEnabled val="1"/>
        </dgm:presLayoutVars>
      </dgm:prSet>
      <dgm:spPr/>
    </dgm:pt>
    <dgm:pt modelId="{06E85B84-969B-4C75-BD33-62730F8C2970}" type="pres">
      <dgm:prSet presAssocID="{ECB9BB97-E97F-4E79-B80B-22B12BBFC2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0764659-0DCC-4ED1-ACDB-DFE8BEF4AE55}" type="pres">
      <dgm:prSet presAssocID="{ECB9BB97-E97F-4E79-B80B-22B12BBFC24E}" presName="parentRect" presStyleLbl="alignNode1" presStyleIdx="7" presStyleCnt="10"/>
      <dgm:spPr/>
    </dgm:pt>
    <dgm:pt modelId="{588A79EA-133C-438F-B6A1-8897E6B57881}" type="pres">
      <dgm:prSet presAssocID="{ECB9BB97-E97F-4E79-B80B-22B12BBFC24E}" presName="adorn" presStyleLbl="fgAccFollowNode1" presStyleIdx="7" presStyleCnt="1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A9E8AB5-8BC9-4D66-BB85-345A4F13C5FF}" type="pres">
      <dgm:prSet presAssocID="{DD0D2A76-93B4-48C1-9588-F69414C46F83}" presName="sibTrans" presStyleLbl="sibTrans2D1" presStyleIdx="0" presStyleCnt="0"/>
      <dgm:spPr/>
    </dgm:pt>
    <dgm:pt modelId="{846947FF-70FC-479D-BE15-8B671EE82736}" type="pres">
      <dgm:prSet presAssocID="{31FB5FA6-9DF1-4379-BEA4-D4B7CAEAB7CF}" presName="compNode" presStyleCnt="0"/>
      <dgm:spPr/>
    </dgm:pt>
    <dgm:pt modelId="{9AE92091-6090-42C0-B7A9-641F1E0ACB7F}" type="pres">
      <dgm:prSet presAssocID="{31FB5FA6-9DF1-4379-BEA4-D4B7CAEAB7CF}" presName="childRect" presStyleLbl="bgAcc1" presStyleIdx="8" presStyleCnt="10">
        <dgm:presLayoutVars>
          <dgm:bulletEnabled val="1"/>
        </dgm:presLayoutVars>
      </dgm:prSet>
      <dgm:spPr/>
    </dgm:pt>
    <dgm:pt modelId="{7512E83A-9D2A-477C-BB99-283FB5628540}" type="pres">
      <dgm:prSet presAssocID="{31FB5FA6-9DF1-4379-BEA4-D4B7CAEAB7C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CB35D11-EFCC-4F76-86A8-58FA0AE37AB1}" type="pres">
      <dgm:prSet presAssocID="{31FB5FA6-9DF1-4379-BEA4-D4B7CAEAB7CF}" presName="parentRect" presStyleLbl="alignNode1" presStyleIdx="8" presStyleCnt="10"/>
      <dgm:spPr/>
    </dgm:pt>
    <dgm:pt modelId="{CEE358F9-46B0-4634-A841-FFDE3D34791D}" type="pres">
      <dgm:prSet presAssocID="{31FB5FA6-9DF1-4379-BEA4-D4B7CAEAB7CF}" presName="adorn" presStyleLbl="fgAccFollowNode1" presStyleIdx="8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2577DD5-01C8-4022-A209-BDD9A3C26654}" type="pres">
      <dgm:prSet presAssocID="{E1AB1797-D6C0-486F-BE4F-FF0239F8D41D}" presName="sibTrans" presStyleLbl="sibTrans2D1" presStyleIdx="0" presStyleCnt="0"/>
      <dgm:spPr/>
    </dgm:pt>
    <dgm:pt modelId="{B87363D8-2575-479D-A081-5DAE7DAF67D3}" type="pres">
      <dgm:prSet presAssocID="{AB2E594D-8864-46A0-951C-92E0E4E54E33}" presName="compNode" presStyleCnt="0"/>
      <dgm:spPr/>
    </dgm:pt>
    <dgm:pt modelId="{2CBD448F-D7B7-494B-91A9-2C3F576A5EC1}" type="pres">
      <dgm:prSet presAssocID="{AB2E594D-8864-46A0-951C-92E0E4E54E33}" presName="childRect" presStyleLbl="bgAcc1" presStyleIdx="9" presStyleCnt="10">
        <dgm:presLayoutVars>
          <dgm:bulletEnabled val="1"/>
        </dgm:presLayoutVars>
      </dgm:prSet>
      <dgm:spPr/>
    </dgm:pt>
    <dgm:pt modelId="{AF2D20EB-B5D3-449A-9B94-7C4FE2CF1D3F}" type="pres">
      <dgm:prSet presAssocID="{AB2E594D-8864-46A0-951C-92E0E4E54E3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BEEDEC6-10CB-49B2-BAE9-FBA551316906}" type="pres">
      <dgm:prSet presAssocID="{AB2E594D-8864-46A0-951C-92E0E4E54E33}" presName="parentRect" presStyleLbl="alignNode1" presStyleIdx="9" presStyleCnt="10"/>
      <dgm:spPr/>
    </dgm:pt>
    <dgm:pt modelId="{1311D1C4-CF4F-46A0-B60F-57AF58C9DE41}" type="pres">
      <dgm:prSet presAssocID="{AB2E594D-8864-46A0-951C-92E0E4E54E33}" presName="adorn" presStyleLbl="fgAccFollowNode1" presStyleIdx="9" presStyleCnt="10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56753501-E44D-46D1-A5EE-209903B18965}" type="presOf" srcId="{19CD910F-EF4B-4E84-BF7A-FB784B110DCF}" destId="{ABD9F64F-96CE-4831-92B5-A43F1FBF160D}" srcOrd="0" destOrd="0" presId="urn:microsoft.com/office/officeart/2005/8/layout/bList2"/>
    <dgm:cxn modelId="{C03D7101-42D1-4B08-9A89-DAB34C1BD4F0}" type="presOf" srcId="{21353D20-C823-4E09-9374-FA59ECF0B6FF}" destId="{4CE3031D-0F5C-4698-8D31-43323BC07F74}" srcOrd="0" destOrd="0" presId="urn:microsoft.com/office/officeart/2005/8/layout/bList2"/>
    <dgm:cxn modelId="{EB8B9E01-87C6-45DC-9FA3-A46EF7EE79AE}" type="presOf" srcId="{AB2E594D-8864-46A0-951C-92E0E4E54E33}" destId="{AF2D20EB-B5D3-449A-9B94-7C4FE2CF1D3F}" srcOrd="0" destOrd="0" presId="urn:microsoft.com/office/officeart/2005/8/layout/bList2"/>
    <dgm:cxn modelId="{180F1707-0759-4356-9F75-15421913A22B}" type="presOf" srcId="{71B30474-4979-45FB-8699-719F5B2F2795}" destId="{9A818DFB-B6AD-4560-B4FF-18EF7D8C4261}" srcOrd="0" destOrd="0" presId="urn:microsoft.com/office/officeart/2005/8/layout/bList2"/>
    <dgm:cxn modelId="{8176C50D-884D-49B4-B993-93F08D8682C0}" srcId="{B376BBB7-2F40-43DD-8B65-7128AFD9C349}" destId="{5490248A-C198-4E56-8D2D-9F0256773F39}" srcOrd="0" destOrd="0" parTransId="{9EF80697-4F91-4FF9-B39C-7964DBD9D341}" sibTransId="{9546181C-84D4-4579-945A-CCEDB5A7BD57}"/>
    <dgm:cxn modelId="{E8C05019-5166-403A-812D-D3A11FB8D835}" type="presOf" srcId="{C111AC07-0E38-4A16-89A4-8FCF2AA3F39B}" destId="{7E9222FF-2BA1-4C15-869F-B13DCB02803D}" srcOrd="0" destOrd="0" presId="urn:microsoft.com/office/officeart/2005/8/layout/bList2"/>
    <dgm:cxn modelId="{8813ED1B-D1A4-4A4E-BCA2-C169077202D6}" type="presOf" srcId="{A0FDEA3A-C4CD-4AD6-8E43-1A2C93AAE2A7}" destId="{E7CF2D4C-E934-47F6-8469-CA95D2D0B733}" srcOrd="0" destOrd="0" presId="urn:microsoft.com/office/officeart/2005/8/layout/bList2"/>
    <dgm:cxn modelId="{287D8123-C95A-4E71-8A9B-7F1D36DD62D1}" type="presOf" srcId="{9F9D756F-CD14-4060-8CD4-6BD30044F61A}" destId="{B1A82967-8DF5-44FA-B47B-AB53EF68104E}" srcOrd="0" destOrd="0" presId="urn:microsoft.com/office/officeart/2005/8/layout/bList2"/>
    <dgm:cxn modelId="{3E6A6E24-90EB-429E-9B2E-2E34A13DA094}" srcId="{208F9A7F-CC05-4093-BC38-EB83CD8077FF}" destId="{B376BBB7-2F40-43DD-8B65-7128AFD9C349}" srcOrd="2" destOrd="0" parTransId="{433EEFE1-AF2D-4448-B9E5-AEFD775CA9D0}" sibTransId="{16D83295-7A51-4FDB-B05F-8700127E3E09}"/>
    <dgm:cxn modelId="{D04CF325-48B6-48A4-AF4E-888C36262CCC}" type="presOf" srcId="{ECB9BB97-E97F-4E79-B80B-22B12BBFC24E}" destId="{06E85B84-969B-4C75-BD33-62730F8C2970}" srcOrd="0" destOrd="0" presId="urn:microsoft.com/office/officeart/2005/8/layout/bList2"/>
    <dgm:cxn modelId="{D30CF22A-5EDB-4FB0-8C0F-A329511CEC25}" srcId="{F95D3A12-74EE-4E82-BBCF-1FE7751BFA4C}" destId="{B2391FFE-E875-419E-8FEC-60285899DD2A}" srcOrd="0" destOrd="0" parTransId="{214ADBCB-D06B-40B7-B19D-7D8510608A55}" sibTransId="{4190A223-564B-4B02-8052-C99BC24FE408}"/>
    <dgm:cxn modelId="{4C678A2B-1CCC-4487-A398-2749B25F6B93}" type="presOf" srcId="{7D14B0F3-40E8-41CA-8F37-9F9027E09510}" destId="{51A17CBD-91CE-48E3-BD97-2737752091B9}" srcOrd="0" destOrd="0" presId="urn:microsoft.com/office/officeart/2005/8/layout/bList2"/>
    <dgm:cxn modelId="{CA111734-0D68-4395-AD71-61F3B9318B2F}" type="presOf" srcId="{B376BBB7-2F40-43DD-8B65-7128AFD9C349}" destId="{9B10FC9E-801A-424A-B31C-21FD60424C2E}" srcOrd="0" destOrd="0" presId="urn:microsoft.com/office/officeart/2005/8/layout/bList2"/>
    <dgm:cxn modelId="{5ABEEA3E-E517-412B-B135-36FE94C3C6BC}" type="presOf" srcId="{B2391FFE-E875-419E-8FEC-60285899DD2A}" destId="{802EE8D3-C4DE-4267-AE92-7FB45C5F9BCE}" srcOrd="0" destOrd="0" presId="urn:microsoft.com/office/officeart/2005/8/layout/bList2"/>
    <dgm:cxn modelId="{10E80F5C-CF64-4A4E-9955-099071CDCE35}" type="presOf" srcId="{7914B40D-3A72-470D-9363-5559D82555B1}" destId="{3571F193-9378-4BDD-918F-29328DB651FA}" srcOrd="0" destOrd="0" presId="urn:microsoft.com/office/officeart/2005/8/layout/bList2"/>
    <dgm:cxn modelId="{4C0C3061-196D-4C04-BDC7-17D830423F01}" srcId="{208F9A7F-CC05-4093-BC38-EB83CD8077FF}" destId="{71B30474-4979-45FB-8699-719F5B2F2795}" srcOrd="1" destOrd="0" parTransId="{30AF44D8-0319-4B3F-B530-DED012A235A8}" sibTransId="{7D14B0F3-40E8-41CA-8F37-9F9027E09510}"/>
    <dgm:cxn modelId="{A2451547-96EA-48B9-AFCC-3E9E18B5175B}" type="presOf" srcId="{31FB5FA6-9DF1-4379-BEA4-D4B7CAEAB7CF}" destId="{7512E83A-9D2A-477C-BB99-283FB5628540}" srcOrd="0" destOrd="0" presId="urn:microsoft.com/office/officeart/2005/8/layout/bList2"/>
    <dgm:cxn modelId="{015DB749-9DCB-401B-9D8C-25285CF86E96}" srcId="{208F9A7F-CC05-4093-BC38-EB83CD8077FF}" destId="{A0FDEA3A-C4CD-4AD6-8E43-1A2C93AAE2A7}" srcOrd="4" destOrd="0" parTransId="{80A8CB1B-0E7E-4D16-973F-A4328912D307}" sibTransId="{44199F51-4059-44DC-9272-CAD42D2D4CC2}"/>
    <dgm:cxn modelId="{88EDE469-61CD-4990-AB14-E7B885F703DD}" srcId="{AB2E594D-8864-46A0-951C-92E0E4E54E33}" destId="{86998457-C6D2-494B-BC56-BA73DE635A27}" srcOrd="0" destOrd="0" parTransId="{5DFED364-721A-449B-990A-0E29F77BB9C1}" sibTransId="{4FD134A7-C09A-4A2F-B512-656C565661FF}"/>
    <dgm:cxn modelId="{1ABA3F6B-C441-484A-9CCE-CE8725D5DF3D}" type="presOf" srcId="{31FB5FA6-9DF1-4379-BEA4-D4B7CAEAB7CF}" destId="{8CB35D11-EFCC-4F76-86A8-58FA0AE37AB1}" srcOrd="1" destOrd="0" presId="urn:microsoft.com/office/officeart/2005/8/layout/bList2"/>
    <dgm:cxn modelId="{0A6AAE4B-0727-434D-8707-BA5D7220D466}" type="presOf" srcId="{AD8F8B42-9238-4E2E-96C6-68A3A88C55A3}" destId="{C5CC6D40-4D3C-4CBE-9E69-D055886CAF97}" srcOrd="1" destOrd="0" presId="urn:microsoft.com/office/officeart/2005/8/layout/bList2"/>
    <dgm:cxn modelId="{22E38C4C-A4C8-400C-99A1-EB7131321F4E}" type="presOf" srcId="{B376BBB7-2F40-43DD-8B65-7128AFD9C349}" destId="{0ADE3AAE-2C35-4B45-985B-7EFD76AC41F9}" srcOrd="1" destOrd="0" presId="urn:microsoft.com/office/officeart/2005/8/layout/bList2"/>
    <dgm:cxn modelId="{B46A7D4D-09AF-4F84-9C96-34AF231655C9}" type="presOf" srcId="{C165D05F-EB90-4143-8498-B1A356556A38}" destId="{4D36608A-E163-4ED3-AFF7-421568CC0B1D}" srcOrd="0" destOrd="0" presId="urn:microsoft.com/office/officeart/2005/8/layout/bList2"/>
    <dgm:cxn modelId="{3C06A872-850B-4D32-95FC-520EE4A0AC8C}" srcId="{208F9A7F-CC05-4093-BC38-EB83CD8077FF}" destId="{F95D3A12-74EE-4E82-BBCF-1FE7751BFA4C}" srcOrd="5" destOrd="0" parTransId="{9B3D13DA-C500-4EB0-B0A6-0AE647616AD8}" sibTransId="{C165D05F-EB90-4143-8498-B1A356556A38}"/>
    <dgm:cxn modelId="{6BD97656-53EA-4F0D-9787-1CCC8AED0164}" srcId="{ECB9BB97-E97F-4E79-B80B-22B12BBFC24E}" destId="{AFB8AEA1-2F48-4315-8D49-8EBD7674733A}" srcOrd="0" destOrd="0" parTransId="{662FAEBB-75A1-424E-BBF2-748C5265658B}" sibTransId="{6E361CA2-B760-4992-BDD4-639F346BE3CB}"/>
    <dgm:cxn modelId="{93558C57-987C-4A73-8286-4CD5FAB6316C}" srcId="{31FB5FA6-9DF1-4379-BEA4-D4B7CAEAB7CF}" destId="{44C2DDCB-8589-492E-8744-E84CD743B842}" srcOrd="0" destOrd="0" parTransId="{151F6CFD-7636-41BF-BFB4-8164563B3687}" sibTransId="{2342772C-B2B9-4611-BC07-34A469276E95}"/>
    <dgm:cxn modelId="{16AF1F58-358C-4985-B25B-89B8DDE21E00}" srcId="{833594DB-0D98-4039-9B15-A149A708E0CE}" destId="{C111AC07-0E38-4A16-89A4-8FCF2AA3F39B}" srcOrd="0" destOrd="0" parTransId="{6CA975FC-1A25-46EC-A7CC-D9E63DAB9150}" sibTransId="{45BA5806-781A-4E0A-B8FE-B00D52E8F323}"/>
    <dgm:cxn modelId="{E679E558-4FE7-46FF-A021-210DD73AAED7}" type="presOf" srcId="{AB2E594D-8864-46A0-951C-92E0E4E54E33}" destId="{2BEEDEC6-10CB-49B2-BAE9-FBA551316906}" srcOrd="1" destOrd="0" presId="urn:microsoft.com/office/officeart/2005/8/layout/bList2"/>
    <dgm:cxn modelId="{CDB2447C-93FE-45A2-A79D-FEAA032BDFFA}" type="presOf" srcId="{19CD910F-EF4B-4E84-BF7A-FB784B110DCF}" destId="{657CB333-72D4-4DE2-B17C-1214B6A99C8C}" srcOrd="1" destOrd="0" presId="urn:microsoft.com/office/officeart/2005/8/layout/bList2"/>
    <dgm:cxn modelId="{8F0B0380-35E5-4ECE-A509-7A04DAD800E1}" srcId="{208F9A7F-CC05-4093-BC38-EB83CD8077FF}" destId="{31FB5FA6-9DF1-4379-BEA4-D4B7CAEAB7CF}" srcOrd="8" destOrd="0" parTransId="{4D4058DA-17C9-445D-9032-B56C1782B3C3}" sibTransId="{E1AB1797-D6C0-486F-BE4F-FF0239F8D41D}"/>
    <dgm:cxn modelId="{2A954085-E99E-48F0-AAFC-7587919824EE}" srcId="{208F9A7F-CC05-4093-BC38-EB83CD8077FF}" destId="{19CD910F-EF4B-4E84-BF7A-FB784B110DCF}" srcOrd="0" destOrd="0" parTransId="{94711E9B-E674-4631-A6E2-6B97605FD57A}" sibTransId="{9F9D756F-CD14-4060-8CD4-6BD30044F61A}"/>
    <dgm:cxn modelId="{DAD06789-5F66-4309-9B0A-E6F4117C6B48}" type="presOf" srcId="{AFB8AEA1-2F48-4315-8D49-8EBD7674733A}" destId="{6EDCC368-C2A3-49D0-BAFF-856F53360B73}" srcOrd="0" destOrd="0" presId="urn:microsoft.com/office/officeart/2005/8/layout/bList2"/>
    <dgm:cxn modelId="{11A9C29A-090F-43E7-82FF-B6032482986A}" srcId="{19CD910F-EF4B-4E84-BF7A-FB784B110DCF}" destId="{242C1F0A-6251-4E57-BB4D-15D5651BCF55}" srcOrd="0" destOrd="0" parTransId="{74C6EF4A-5FEA-43D2-A953-A7619897DA2E}" sibTransId="{C1CF00A3-3547-4E26-B157-949F3534E9ED}"/>
    <dgm:cxn modelId="{E9C7EF9B-D7CA-42DB-BE7D-A05BD5A739AC}" type="presOf" srcId="{5490248A-C198-4E56-8D2D-9F0256773F39}" destId="{35C674C8-46B0-47F0-8065-DC40FE629D73}" srcOrd="0" destOrd="0" presId="urn:microsoft.com/office/officeart/2005/8/layout/bList2"/>
    <dgm:cxn modelId="{0AEC3A9E-2302-4FC0-AB5A-006859B1772A}" type="presOf" srcId="{ECB9BB97-E97F-4E79-B80B-22B12BBFC24E}" destId="{50764659-0DCC-4ED1-ACDB-DFE8BEF4AE55}" srcOrd="1" destOrd="0" presId="urn:microsoft.com/office/officeart/2005/8/layout/bList2"/>
    <dgm:cxn modelId="{49D9DA9E-4CB9-450A-8DAA-069FDD2D555C}" srcId="{208F9A7F-CC05-4093-BC38-EB83CD8077FF}" destId="{AB2E594D-8864-46A0-951C-92E0E4E54E33}" srcOrd="9" destOrd="0" parTransId="{1C2F8724-0395-48AB-B523-E0181F9E48B3}" sibTransId="{8C6DCC5A-B41D-4F78-8048-C6A354D2C05D}"/>
    <dgm:cxn modelId="{226767A5-3D96-48F7-BCCC-A95E057F9942}" type="presOf" srcId="{86998457-C6D2-494B-BC56-BA73DE635A27}" destId="{2CBD448F-D7B7-494B-91A9-2C3F576A5EC1}" srcOrd="0" destOrd="0" presId="urn:microsoft.com/office/officeart/2005/8/layout/bList2"/>
    <dgm:cxn modelId="{05F179A9-DEE9-4017-B00F-220A2B114226}" type="presOf" srcId="{DD0D2A76-93B4-48C1-9588-F69414C46F83}" destId="{9A9E8AB5-8BC9-4D66-BB85-345A4F13C5FF}" srcOrd="0" destOrd="0" presId="urn:microsoft.com/office/officeart/2005/8/layout/bList2"/>
    <dgm:cxn modelId="{4FDB3FAC-BA63-42FA-A1DD-8CD0CE5076B0}" type="presOf" srcId="{F95D3A12-74EE-4E82-BBCF-1FE7751BFA4C}" destId="{C70B253E-8D9A-4D4D-8B5F-6E95F46F8630}" srcOrd="0" destOrd="0" presId="urn:microsoft.com/office/officeart/2005/8/layout/bList2"/>
    <dgm:cxn modelId="{9D9F72AD-06F7-449F-BD13-B7A5BEFE8953}" type="presOf" srcId="{242C1F0A-6251-4E57-BB4D-15D5651BCF55}" destId="{B0553102-05E6-44E7-9D8D-2277133D9DC8}" srcOrd="0" destOrd="0" presId="urn:microsoft.com/office/officeart/2005/8/layout/bList2"/>
    <dgm:cxn modelId="{94A790AF-49B2-4ED9-AF50-B4D90DF81FCE}" srcId="{208F9A7F-CC05-4093-BC38-EB83CD8077FF}" destId="{AD8F8B42-9238-4E2E-96C6-68A3A88C55A3}" srcOrd="3" destOrd="0" parTransId="{AD9CB2F1-D303-4A65-B920-5C93ACDE1997}" sibTransId="{7914B40D-3A72-470D-9363-5559D82555B1}"/>
    <dgm:cxn modelId="{2EA06EC5-7339-41F4-B1E2-3815610D0C16}" srcId="{A0FDEA3A-C4CD-4AD6-8E43-1A2C93AAE2A7}" destId="{90C3013D-9E00-479C-B9F7-4DBEF8766959}" srcOrd="0" destOrd="0" parTransId="{30D0F87A-38AB-484E-8A34-024F67176617}" sibTransId="{5AB4ABD4-A8D5-432F-BD8F-7D3B7BB951EE}"/>
    <dgm:cxn modelId="{21DDC1C5-A396-4F26-BC67-95798C6C4CDA}" srcId="{208F9A7F-CC05-4093-BC38-EB83CD8077FF}" destId="{833594DB-0D98-4039-9B15-A149A708E0CE}" srcOrd="6" destOrd="0" parTransId="{005CE6F5-F539-48EC-B9D1-ED793FCE8D27}" sibTransId="{F7D00177-E606-4CA8-8A3A-8B0F14B57EAF}"/>
    <dgm:cxn modelId="{70E654C7-3279-4E23-8C18-4EA5EBBDD979}" type="presOf" srcId="{44C2DDCB-8589-492E-8744-E84CD743B842}" destId="{9AE92091-6090-42C0-B7A9-641F1E0ACB7F}" srcOrd="0" destOrd="0" presId="urn:microsoft.com/office/officeart/2005/8/layout/bList2"/>
    <dgm:cxn modelId="{411417CB-FE95-4CA1-97AB-332A336FBE8E}" srcId="{AD8F8B42-9238-4E2E-96C6-68A3A88C55A3}" destId="{21353D20-C823-4E09-9374-FA59ECF0B6FF}" srcOrd="0" destOrd="0" parTransId="{D2B811FC-B77F-4564-A0F4-588E2CE57189}" sibTransId="{CE62EBF7-3087-4CF5-A017-E079CEB15183}"/>
    <dgm:cxn modelId="{88A102D2-80CA-4068-B47E-5B06ABAE5AB3}" type="presOf" srcId="{208F9A7F-CC05-4093-BC38-EB83CD8077FF}" destId="{D7D343A9-B1AE-449D-BF2F-171D4A21A0B5}" srcOrd="0" destOrd="0" presId="urn:microsoft.com/office/officeart/2005/8/layout/bList2"/>
    <dgm:cxn modelId="{9DF442D4-BFD4-4C84-A533-21F240CDA3AE}" type="presOf" srcId="{44199F51-4059-44DC-9272-CAD42D2D4CC2}" destId="{89AC5C6C-DE5C-4782-9E43-88D8D9E51E17}" srcOrd="0" destOrd="0" presId="urn:microsoft.com/office/officeart/2005/8/layout/bList2"/>
    <dgm:cxn modelId="{1D60E9D6-0EFC-4FB9-84FF-03E5270445A0}" type="presOf" srcId="{16D83295-7A51-4FDB-B05F-8700127E3E09}" destId="{C8FF6793-49B6-44F7-8F8D-0E3EDA2168C5}" srcOrd="0" destOrd="0" presId="urn:microsoft.com/office/officeart/2005/8/layout/bList2"/>
    <dgm:cxn modelId="{6C244BE1-4C64-42A7-B176-8BA874A805E8}" type="presOf" srcId="{71B30474-4979-45FB-8699-719F5B2F2795}" destId="{A608578D-2029-4A24-B119-E0B9B35C4725}" srcOrd="1" destOrd="0" presId="urn:microsoft.com/office/officeart/2005/8/layout/bList2"/>
    <dgm:cxn modelId="{9AF5C0E1-7334-42A5-835F-AA8E7BFEB4DC}" type="presOf" srcId="{90C3013D-9E00-479C-B9F7-4DBEF8766959}" destId="{8FC624F1-2C99-48F9-AA1F-EAD0D0C41D02}" srcOrd="0" destOrd="0" presId="urn:microsoft.com/office/officeart/2005/8/layout/bList2"/>
    <dgm:cxn modelId="{C0BBA4E3-CDFE-4016-965A-72BF7AF28463}" type="presOf" srcId="{E1AB1797-D6C0-486F-BE4F-FF0239F8D41D}" destId="{A2577DD5-01C8-4022-A209-BDD9A3C26654}" srcOrd="0" destOrd="0" presId="urn:microsoft.com/office/officeart/2005/8/layout/bList2"/>
    <dgm:cxn modelId="{C54205EE-8CC7-43B6-8E03-D8E9DCBA06AD}" type="presOf" srcId="{833594DB-0D98-4039-9B15-A149A708E0CE}" destId="{FCD06DDC-84C2-4E49-BA38-FD46BDAFD74A}" srcOrd="1" destOrd="0" presId="urn:microsoft.com/office/officeart/2005/8/layout/bList2"/>
    <dgm:cxn modelId="{FDE16DEF-B0E4-4754-8087-D864C58214B9}" type="presOf" srcId="{F7D00177-E606-4CA8-8A3A-8B0F14B57EAF}" destId="{ADB6487C-F7CF-403B-9159-806E2CBA7E6A}" srcOrd="0" destOrd="0" presId="urn:microsoft.com/office/officeart/2005/8/layout/bList2"/>
    <dgm:cxn modelId="{C2F37BEF-9399-4195-B78C-50FC8F3721C2}" type="presOf" srcId="{F95D3A12-74EE-4E82-BBCF-1FE7751BFA4C}" destId="{3A018B24-7ED2-4703-8A3E-3EDAAF91DDF8}" srcOrd="1" destOrd="0" presId="urn:microsoft.com/office/officeart/2005/8/layout/bList2"/>
    <dgm:cxn modelId="{0812A1EF-75A8-44E0-B277-7EBC7C16578E}" type="presOf" srcId="{CAA8DBF3-BE1B-4ABA-9289-E1D60E8D4DDC}" destId="{5C9014E2-4409-4777-9CC3-4CD02CA7C63F}" srcOrd="0" destOrd="0" presId="urn:microsoft.com/office/officeart/2005/8/layout/bList2"/>
    <dgm:cxn modelId="{3894CDEF-78C8-45CD-BC89-3ED495B521B6}" srcId="{208F9A7F-CC05-4093-BC38-EB83CD8077FF}" destId="{ECB9BB97-E97F-4E79-B80B-22B12BBFC24E}" srcOrd="7" destOrd="0" parTransId="{563A890A-4405-4B91-AEBB-A45FE4AA2A21}" sibTransId="{DD0D2A76-93B4-48C1-9588-F69414C46F83}"/>
    <dgm:cxn modelId="{FC1F10F3-47CB-49B2-B0E2-F1FD84325076}" type="presOf" srcId="{833594DB-0D98-4039-9B15-A149A708E0CE}" destId="{2A436081-E7E6-4EA7-86D7-C7C6092CCF72}" srcOrd="0" destOrd="0" presId="urn:microsoft.com/office/officeart/2005/8/layout/bList2"/>
    <dgm:cxn modelId="{0C06EEF4-3B34-4767-8A10-B21475E6FE8A}" type="presOf" srcId="{A0FDEA3A-C4CD-4AD6-8E43-1A2C93AAE2A7}" destId="{E22D62E8-A824-4F63-95B2-161AFA7CAC74}" srcOrd="1" destOrd="0" presId="urn:microsoft.com/office/officeart/2005/8/layout/bList2"/>
    <dgm:cxn modelId="{3304EAF5-5D5B-4007-9B7F-17860AA17AA4}" srcId="{71B30474-4979-45FB-8699-719F5B2F2795}" destId="{CAA8DBF3-BE1B-4ABA-9289-E1D60E8D4DDC}" srcOrd="0" destOrd="0" parTransId="{E73EF732-161D-42E9-817C-046CE11F7909}" sibTransId="{C5C9140E-6192-4775-B458-AB80C44C93F2}"/>
    <dgm:cxn modelId="{10B03FF9-6FAF-487D-B90B-7BD6753A190B}" type="presOf" srcId="{AD8F8B42-9238-4E2E-96C6-68A3A88C55A3}" destId="{A4B3C842-23D3-4527-8391-4720C132B3E6}" srcOrd="0" destOrd="0" presId="urn:microsoft.com/office/officeart/2005/8/layout/bList2"/>
    <dgm:cxn modelId="{07D89883-9B1F-4CDD-9E68-3E7A34D1B2CB}" type="presParOf" srcId="{D7D343A9-B1AE-449D-BF2F-171D4A21A0B5}" destId="{358CFB1B-8A33-4992-9A9D-19E6F01E1D67}" srcOrd="0" destOrd="0" presId="urn:microsoft.com/office/officeart/2005/8/layout/bList2"/>
    <dgm:cxn modelId="{9BD7C184-93B7-430E-988C-07362DB37452}" type="presParOf" srcId="{358CFB1B-8A33-4992-9A9D-19E6F01E1D67}" destId="{B0553102-05E6-44E7-9D8D-2277133D9DC8}" srcOrd="0" destOrd="0" presId="urn:microsoft.com/office/officeart/2005/8/layout/bList2"/>
    <dgm:cxn modelId="{22BD8FB4-35FB-4A77-914E-726448433CAD}" type="presParOf" srcId="{358CFB1B-8A33-4992-9A9D-19E6F01E1D67}" destId="{ABD9F64F-96CE-4831-92B5-A43F1FBF160D}" srcOrd="1" destOrd="0" presId="urn:microsoft.com/office/officeart/2005/8/layout/bList2"/>
    <dgm:cxn modelId="{1D192EF9-8F8F-4702-9437-3C8F32DB14A8}" type="presParOf" srcId="{358CFB1B-8A33-4992-9A9D-19E6F01E1D67}" destId="{657CB333-72D4-4DE2-B17C-1214B6A99C8C}" srcOrd="2" destOrd="0" presId="urn:microsoft.com/office/officeart/2005/8/layout/bList2"/>
    <dgm:cxn modelId="{EBA929FF-C565-4CAC-8DAE-38802C764FB9}" type="presParOf" srcId="{358CFB1B-8A33-4992-9A9D-19E6F01E1D67}" destId="{D504B2CB-0570-4E7D-A65C-9CA53EF43EB7}" srcOrd="3" destOrd="0" presId="urn:microsoft.com/office/officeart/2005/8/layout/bList2"/>
    <dgm:cxn modelId="{BEB4271D-D743-4F6D-AD6A-E6DB62E9CD70}" type="presParOf" srcId="{D7D343A9-B1AE-449D-BF2F-171D4A21A0B5}" destId="{B1A82967-8DF5-44FA-B47B-AB53EF68104E}" srcOrd="1" destOrd="0" presId="urn:microsoft.com/office/officeart/2005/8/layout/bList2"/>
    <dgm:cxn modelId="{DAAB0F22-3DB2-4502-AF43-FCCE0C4D4873}" type="presParOf" srcId="{D7D343A9-B1AE-449D-BF2F-171D4A21A0B5}" destId="{7A1C6FC0-7703-4B3F-93AA-54DB13DFAD04}" srcOrd="2" destOrd="0" presId="urn:microsoft.com/office/officeart/2005/8/layout/bList2"/>
    <dgm:cxn modelId="{0AB46B0C-7B5B-44BB-B586-C8EC350FDA44}" type="presParOf" srcId="{7A1C6FC0-7703-4B3F-93AA-54DB13DFAD04}" destId="{5C9014E2-4409-4777-9CC3-4CD02CA7C63F}" srcOrd="0" destOrd="0" presId="urn:microsoft.com/office/officeart/2005/8/layout/bList2"/>
    <dgm:cxn modelId="{CB1E401A-DBF2-4AC7-940E-4E28DFA5A696}" type="presParOf" srcId="{7A1C6FC0-7703-4B3F-93AA-54DB13DFAD04}" destId="{9A818DFB-B6AD-4560-B4FF-18EF7D8C4261}" srcOrd="1" destOrd="0" presId="urn:microsoft.com/office/officeart/2005/8/layout/bList2"/>
    <dgm:cxn modelId="{2F7AF1C2-C074-4E3F-B2A6-2758CDA05922}" type="presParOf" srcId="{7A1C6FC0-7703-4B3F-93AA-54DB13DFAD04}" destId="{A608578D-2029-4A24-B119-E0B9B35C4725}" srcOrd="2" destOrd="0" presId="urn:microsoft.com/office/officeart/2005/8/layout/bList2"/>
    <dgm:cxn modelId="{3B4C4E5C-7D7F-4435-A5C9-1D012359630D}" type="presParOf" srcId="{7A1C6FC0-7703-4B3F-93AA-54DB13DFAD04}" destId="{F71E25D9-970F-4287-AC59-30A2ACC383AA}" srcOrd="3" destOrd="0" presId="urn:microsoft.com/office/officeart/2005/8/layout/bList2"/>
    <dgm:cxn modelId="{22F1E06D-1C3A-4016-ABE9-397E87641EAE}" type="presParOf" srcId="{D7D343A9-B1AE-449D-BF2F-171D4A21A0B5}" destId="{51A17CBD-91CE-48E3-BD97-2737752091B9}" srcOrd="3" destOrd="0" presId="urn:microsoft.com/office/officeart/2005/8/layout/bList2"/>
    <dgm:cxn modelId="{820F449D-BF0A-436F-AB5C-24406129735E}" type="presParOf" srcId="{D7D343A9-B1AE-449D-BF2F-171D4A21A0B5}" destId="{4EC67DBE-075A-45D2-AA10-A92FC7338715}" srcOrd="4" destOrd="0" presId="urn:microsoft.com/office/officeart/2005/8/layout/bList2"/>
    <dgm:cxn modelId="{FB789C16-61F9-401F-8643-C988D53EDCD7}" type="presParOf" srcId="{4EC67DBE-075A-45D2-AA10-A92FC7338715}" destId="{35C674C8-46B0-47F0-8065-DC40FE629D73}" srcOrd="0" destOrd="0" presId="urn:microsoft.com/office/officeart/2005/8/layout/bList2"/>
    <dgm:cxn modelId="{C8599CDA-DAE4-4F63-A864-B7486BE9BB79}" type="presParOf" srcId="{4EC67DBE-075A-45D2-AA10-A92FC7338715}" destId="{9B10FC9E-801A-424A-B31C-21FD60424C2E}" srcOrd="1" destOrd="0" presId="urn:microsoft.com/office/officeart/2005/8/layout/bList2"/>
    <dgm:cxn modelId="{155930E9-07D3-4D1C-85E6-D419855ACF8F}" type="presParOf" srcId="{4EC67DBE-075A-45D2-AA10-A92FC7338715}" destId="{0ADE3AAE-2C35-4B45-985B-7EFD76AC41F9}" srcOrd="2" destOrd="0" presId="urn:microsoft.com/office/officeart/2005/8/layout/bList2"/>
    <dgm:cxn modelId="{7E7CD1CC-071B-4BBD-AB49-78504B394DC8}" type="presParOf" srcId="{4EC67DBE-075A-45D2-AA10-A92FC7338715}" destId="{263A222A-7C7D-439E-B169-524C08E06A89}" srcOrd="3" destOrd="0" presId="urn:microsoft.com/office/officeart/2005/8/layout/bList2"/>
    <dgm:cxn modelId="{B42D460A-B5CD-441E-8B4B-48B9ABC1E6BA}" type="presParOf" srcId="{D7D343A9-B1AE-449D-BF2F-171D4A21A0B5}" destId="{C8FF6793-49B6-44F7-8F8D-0E3EDA2168C5}" srcOrd="5" destOrd="0" presId="urn:microsoft.com/office/officeart/2005/8/layout/bList2"/>
    <dgm:cxn modelId="{7D4C36EE-0FC3-4010-B844-E16B62F14859}" type="presParOf" srcId="{D7D343A9-B1AE-449D-BF2F-171D4A21A0B5}" destId="{E9E9DB31-2E94-4160-A05D-0C9A46B6C696}" srcOrd="6" destOrd="0" presId="urn:microsoft.com/office/officeart/2005/8/layout/bList2"/>
    <dgm:cxn modelId="{40F5424F-894A-4D52-BE5C-2D5AE7DF67A0}" type="presParOf" srcId="{E9E9DB31-2E94-4160-A05D-0C9A46B6C696}" destId="{4CE3031D-0F5C-4698-8D31-43323BC07F74}" srcOrd="0" destOrd="0" presId="urn:microsoft.com/office/officeart/2005/8/layout/bList2"/>
    <dgm:cxn modelId="{233B3737-C866-41E0-8EDF-80F608AD34EB}" type="presParOf" srcId="{E9E9DB31-2E94-4160-A05D-0C9A46B6C696}" destId="{A4B3C842-23D3-4527-8391-4720C132B3E6}" srcOrd="1" destOrd="0" presId="urn:microsoft.com/office/officeart/2005/8/layout/bList2"/>
    <dgm:cxn modelId="{0AF66C1F-BFE4-401D-8A9C-40197C67D4D9}" type="presParOf" srcId="{E9E9DB31-2E94-4160-A05D-0C9A46B6C696}" destId="{C5CC6D40-4D3C-4CBE-9E69-D055886CAF97}" srcOrd="2" destOrd="0" presId="urn:microsoft.com/office/officeart/2005/8/layout/bList2"/>
    <dgm:cxn modelId="{5E0A0A04-DE5D-469C-A75D-91C927E2AA05}" type="presParOf" srcId="{E9E9DB31-2E94-4160-A05D-0C9A46B6C696}" destId="{ECAD7812-903D-4DCB-9191-6DFFA59BE97B}" srcOrd="3" destOrd="0" presId="urn:microsoft.com/office/officeart/2005/8/layout/bList2"/>
    <dgm:cxn modelId="{E35936D2-E127-4DD4-B3CF-9487A41B1370}" type="presParOf" srcId="{D7D343A9-B1AE-449D-BF2F-171D4A21A0B5}" destId="{3571F193-9378-4BDD-918F-29328DB651FA}" srcOrd="7" destOrd="0" presId="urn:microsoft.com/office/officeart/2005/8/layout/bList2"/>
    <dgm:cxn modelId="{428B8CF0-CC51-486D-8BAD-961A60BFB825}" type="presParOf" srcId="{D7D343A9-B1AE-449D-BF2F-171D4A21A0B5}" destId="{1DDE5BE8-58D7-4A63-AE43-F8F8E22A9EFD}" srcOrd="8" destOrd="0" presId="urn:microsoft.com/office/officeart/2005/8/layout/bList2"/>
    <dgm:cxn modelId="{06580A00-7C0C-4894-B290-F638EB37883C}" type="presParOf" srcId="{1DDE5BE8-58D7-4A63-AE43-F8F8E22A9EFD}" destId="{8FC624F1-2C99-48F9-AA1F-EAD0D0C41D02}" srcOrd="0" destOrd="0" presId="urn:microsoft.com/office/officeart/2005/8/layout/bList2"/>
    <dgm:cxn modelId="{F2B2919F-D7C5-404B-AD8B-DB42C80FC00A}" type="presParOf" srcId="{1DDE5BE8-58D7-4A63-AE43-F8F8E22A9EFD}" destId="{E7CF2D4C-E934-47F6-8469-CA95D2D0B733}" srcOrd="1" destOrd="0" presId="urn:microsoft.com/office/officeart/2005/8/layout/bList2"/>
    <dgm:cxn modelId="{91212C9A-3366-4B1E-9676-7C23220CBA50}" type="presParOf" srcId="{1DDE5BE8-58D7-4A63-AE43-F8F8E22A9EFD}" destId="{E22D62E8-A824-4F63-95B2-161AFA7CAC74}" srcOrd="2" destOrd="0" presId="urn:microsoft.com/office/officeart/2005/8/layout/bList2"/>
    <dgm:cxn modelId="{EDA78299-02CB-4007-BBDC-B72453674FD9}" type="presParOf" srcId="{1DDE5BE8-58D7-4A63-AE43-F8F8E22A9EFD}" destId="{D08251D6-8482-4363-B7B1-6FF78FC4503B}" srcOrd="3" destOrd="0" presId="urn:microsoft.com/office/officeart/2005/8/layout/bList2"/>
    <dgm:cxn modelId="{8ED25867-2BB4-4EBF-B9E3-B3BC50D655B2}" type="presParOf" srcId="{D7D343A9-B1AE-449D-BF2F-171D4A21A0B5}" destId="{89AC5C6C-DE5C-4782-9E43-88D8D9E51E17}" srcOrd="9" destOrd="0" presId="urn:microsoft.com/office/officeart/2005/8/layout/bList2"/>
    <dgm:cxn modelId="{16289B7E-8173-4BBA-A81F-B40E4F51951C}" type="presParOf" srcId="{D7D343A9-B1AE-449D-BF2F-171D4A21A0B5}" destId="{821F85F7-72FF-4699-AF72-98AF1671A634}" srcOrd="10" destOrd="0" presId="urn:microsoft.com/office/officeart/2005/8/layout/bList2"/>
    <dgm:cxn modelId="{54ED05E8-DC96-477F-92C6-5A4212D02988}" type="presParOf" srcId="{821F85F7-72FF-4699-AF72-98AF1671A634}" destId="{802EE8D3-C4DE-4267-AE92-7FB45C5F9BCE}" srcOrd="0" destOrd="0" presId="urn:microsoft.com/office/officeart/2005/8/layout/bList2"/>
    <dgm:cxn modelId="{3EDD638B-FD3B-4FAD-9546-A32CDDE439E9}" type="presParOf" srcId="{821F85F7-72FF-4699-AF72-98AF1671A634}" destId="{C70B253E-8D9A-4D4D-8B5F-6E95F46F8630}" srcOrd="1" destOrd="0" presId="urn:microsoft.com/office/officeart/2005/8/layout/bList2"/>
    <dgm:cxn modelId="{3363F6E9-F56A-48CF-BDE1-D50A2DD24125}" type="presParOf" srcId="{821F85F7-72FF-4699-AF72-98AF1671A634}" destId="{3A018B24-7ED2-4703-8A3E-3EDAAF91DDF8}" srcOrd="2" destOrd="0" presId="urn:microsoft.com/office/officeart/2005/8/layout/bList2"/>
    <dgm:cxn modelId="{421FD534-45FA-460A-9F23-AFBDFDEE7689}" type="presParOf" srcId="{821F85F7-72FF-4699-AF72-98AF1671A634}" destId="{D414EFF9-35AA-4F8D-9DCE-79EE7E958905}" srcOrd="3" destOrd="0" presId="urn:microsoft.com/office/officeart/2005/8/layout/bList2"/>
    <dgm:cxn modelId="{8C29D134-A870-4B04-97D2-B21B271BA12E}" type="presParOf" srcId="{D7D343A9-B1AE-449D-BF2F-171D4A21A0B5}" destId="{4D36608A-E163-4ED3-AFF7-421568CC0B1D}" srcOrd="11" destOrd="0" presId="urn:microsoft.com/office/officeart/2005/8/layout/bList2"/>
    <dgm:cxn modelId="{F65527CE-69B3-47BE-868B-FC7671A60517}" type="presParOf" srcId="{D7D343A9-B1AE-449D-BF2F-171D4A21A0B5}" destId="{E7C22ED0-5AD3-4C3C-B6AF-727CF22C6FE5}" srcOrd="12" destOrd="0" presId="urn:microsoft.com/office/officeart/2005/8/layout/bList2"/>
    <dgm:cxn modelId="{D3FEE95B-500A-4A96-BCA6-0F60BDFB2DD3}" type="presParOf" srcId="{E7C22ED0-5AD3-4C3C-B6AF-727CF22C6FE5}" destId="{7E9222FF-2BA1-4C15-869F-B13DCB02803D}" srcOrd="0" destOrd="0" presId="urn:microsoft.com/office/officeart/2005/8/layout/bList2"/>
    <dgm:cxn modelId="{278301BA-B73A-40EB-9C97-2E51233DCFD5}" type="presParOf" srcId="{E7C22ED0-5AD3-4C3C-B6AF-727CF22C6FE5}" destId="{2A436081-E7E6-4EA7-86D7-C7C6092CCF72}" srcOrd="1" destOrd="0" presId="urn:microsoft.com/office/officeart/2005/8/layout/bList2"/>
    <dgm:cxn modelId="{025089AD-8566-468D-8657-6B5BD9984C50}" type="presParOf" srcId="{E7C22ED0-5AD3-4C3C-B6AF-727CF22C6FE5}" destId="{FCD06DDC-84C2-4E49-BA38-FD46BDAFD74A}" srcOrd="2" destOrd="0" presId="urn:microsoft.com/office/officeart/2005/8/layout/bList2"/>
    <dgm:cxn modelId="{5AE6BCBD-5EE4-49CA-9C72-D4D3B78BF730}" type="presParOf" srcId="{E7C22ED0-5AD3-4C3C-B6AF-727CF22C6FE5}" destId="{FBA5DE7C-7E94-4E16-9476-611D557CDA75}" srcOrd="3" destOrd="0" presId="urn:microsoft.com/office/officeart/2005/8/layout/bList2"/>
    <dgm:cxn modelId="{F4C81804-3A21-4A4D-B7CB-FA76616BB7FD}" type="presParOf" srcId="{D7D343A9-B1AE-449D-BF2F-171D4A21A0B5}" destId="{ADB6487C-F7CF-403B-9159-806E2CBA7E6A}" srcOrd="13" destOrd="0" presId="urn:microsoft.com/office/officeart/2005/8/layout/bList2"/>
    <dgm:cxn modelId="{938A9205-D078-4E4B-85F9-357050FEE682}" type="presParOf" srcId="{D7D343A9-B1AE-449D-BF2F-171D4A21A0B5}" destId="{111B8F7C-41F3-40A1-B9DE-0EA00E870852}" srcOrd="14" destOrd="0" presId="urn:microsoft.com/office/officeart/2005/8/layout/bList2"/>
    <dgm:cxn modelId="{659C6178-011F-4CFB-A624-75024C14AC82}" type="presParOf" srcId="{111B8F7C-41F3-40A1-B9DE-0EA00E870852}" destId="{6EDCC368-C2A3-49D0-BAFF-856F53360B73}" srcOrd="0" destOrd="0" presId="urn:microsoft.com/office/officeart/2005/8/layout/bList2"/>
    <dgm:cxn modelId="{0C95A566-08D0-42D7-ACC2-69A7846EB4DD}" type="presParOf" srcId="{111B8F7C-41F3-40A1-B9DE-0EA00E870852}" destId="{06E85B84-969B-4C75-BD33-62730F8C2970}" srcOrd="1" destOrd="0" presId="urn:microsoft.com/office/officeart/2005/8/layout/bList2"/>
    <dgm:cxn modelId="{85A4C26B-C83A-4DCC-8C80-FE7B2752CF3F}" type="presParOf" srcId="{111B8F7C-41F3-40A1-B9DE-0EA00E870852}" destId="{50764659-0DCC-4ED1-ACDB-DFE8BEF4AE55}" srcOrd="2" destOrd="0" presId="urn:microsoft.com/office/officeart/2005/8/layout/bList2"/>
    <dgm:cxn modelId="{95D944F9-1703-46A2-A249-4862FD7FE2B5}" type="presParOf" srcId="{111B8F7C-41F3-40A1-B9DE-0EA00E870852}" destId="{588A79EA-133C-438F-B6A1-8897E6B57881}" srcOrd="3" destOrd="0" presId="urn:microsoft.com/office/officeart/2005/8/layout/bList2"/>
    <dgm:cxn modelId="{2C1F79E9-94DE-4FEB-A0FE-2E785A9785E8}" type="presParOf" srcId="{D7D343A9-B1AE-449D-BF2F-171D4A21A0B5}" destId="{9A9E8AB5-8BC9-4D66-BB85-345A4F13C5FF}" srcOrd="15" destOrd="0" presId="urn:microsoft.com/office/officeart/2005/8/layout/bList2"/>
    <dgm:cxn modelId="{0A5B983A-6D63-448F-998D-2B0DC04ACBD6}" type="presParOf" srcId="{D7D343A9-B1AE-449D-BF2F-171D4A21A0B5}" destId="{846947FF-70FC-479D-BE15-8B671EE82736}" srcOrd="16" destOrd="0" presId="urn:microsoft.com/office/officeart/2005/8/layout/bList2"/>
    <dgm:cxn modelId="{5D0FB3B4-CF7C-426E-82E7-A12E969E1031}" type="presParOf" srcId="{846947FF-70FC-479D-BE15-8B671EE82736}" destId="{9AE92091-6090-42C0-B7A9-641F1E0ACB7F}" srcOrd="0" destOrd="0" presId="urn:microsoft.com/office/officeart/2005/8/layout/bList2"/>
    <dgm:cxn modelId="{4F80757B-2E92-4227-B64E-DEFBA04405CC}" type="presParOf" srcId="{846947FF-70FC-479D-BE15-8B671EE82736}" destId="{7512E83A-9D2A-477C-BB99-283FB5628540}" srcOrd="1" destOrd="0" presId="urn:microsoft.com/office/officeart/2005/8/layout/bList2"/>
    <dgm:cxn modelId="{FD31962B-C0A6-4087-8E7E-9293B5A35DC1}" type="presParOf" srcId="{846947FF-70FC-479D-BE15-8B671EE82736}" destId="{8CB35D11-EFCC-4F76-86A8-58FA0AE37AB1}" srcOrd="2" destOrd="0" presId="urn:microsoft.com/office/officeart/2005/8/layout/bList2"/>
    <dgm:cxn modelId="{8E2F7DA4-D7C4-4D07-ACD7-30F3F90B2DBA}" type="presParOf" srcId="{846947FF-70FC-479D-BE15-8B671EE82736}" destId="{CEE358F9-46B0-4634-A841-FFDE3D34791D}" srcOrd="3" destOrd="0" presId="urn:microsoft.com/office/officeart/2005/8/layout/bList2"/>
    <dgm:cxn modelId="{33B99FF9-387D-42A4-B20F-FFFC12EDB447}" type="presParOf" srcId="{D7D343A9-B1AE-449D-BF2F-171D4A21A0B5}" destId="{A2577DD5-01C8-4022-A209-BDD9A3C26654}" srcOrd="17" destOrd="0" presId="urn:microsoft.com/office/officeart/2005/8/layout/bList2"/>
    <dgm:cxn modelId="{6FC5CB3F-9B21-4FEE-9F19-62CAF5DAB418}" type="presParOf" srcId="{D7D343A9-B1AE-449D-BF2F-171D4A21A0B5}" destId="{B87363D8-2575-479D-A081-5DAE7DAF67D3}" srcOrd="18" destOrd="0" presId="urn:microsoft.com/office/officeart/2005/8/layout/bList2"/>
    <dgm:cxn modelId="{F2868E8B-ED4C-4AF8-B21F-5238A9FF7CA4}" type="presParOf" srcId="{B87363D8-2575-479D-A081-5DAE7DAF67D3}" destId="{2CBD448F-D7B7-494B-91A9-2C3F576A5EC1}" srcOrd="0" destOrd="0" presId="urn:microsoft.com/office/officeart/2005/8/layout/bList2"/>
    <dgm:cxn modelId="{ABB545DE-B0EA-43FE-943E-F34580B71972}" type="presParOf" srcId="{B87363D8-2575-479D-A081-5DAE7DAF67D3}" destId="{AF2D20EB-B5D3-449A-9B94-7C4FE2CF1D3F}" srcOrd="1" destOrd="0" presId="urn:microsoft.com/office/officeart/2005/8/layout/bList2"/>
    <dgm:cxn modelId="{D9F03753-8E94-4BB3-820B-B54AB427A523}" type="presParOf" srcId="{B87363D8-2575-479D-A081-5DAE7DAF67D3}" destId="{2BEEDEC6-10CB-49B2-BAE9-FBA551316906}" srcOrd="2" destOrd="0" presId="urn:microsoft.com/office/officeart/2005/8/layout/bList2"/>
    <dgm:cxn modelId="{89A0B866-FFBA-42FF-B0B3-D8B68E8C24F3}" type="presParOf" srcId="{B87363D8-2575-479D-A081-5DAE7DAF67D3}" destId="{1311D1C4-CF4F-46A0-B60F-57AF58C9DE4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D2E6A-4C9C-4828-B909-9AB19F93E4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6B735E-0CDC-42EB-B9C0-135189ED9AAB}">
      <dgm:prSet/>
      <dgm:spPr>
        <a:solidFill>
          <a:srgbClr val="A6294F"/>
        </a:solidFill>
      </dgm:spPr>
      <dgm:t>
        <a:bodyPr/>
        <a:lstStyle/>
        <a:p>
          <a:r>
            <a:rPr lang="en-US"/>
            <a:t>Development</a:t>
          </a:r>
        </a:p>
      </dgm:t>
    </dgm:pt>
    <dgm:pt modelId="{161E3D15-9E78-4EF9-AA48-61B6FC294A47}" type="parTrans" cxnId="{19A90C05-FF8E-4854-88EB-DA28CF7090A4}">
      <dgm:prSet/>
      <dgm:spPr/>
      <dgm:t>
        <a:bodyPr/>
        <a:lstStyle/>
        <a:p>
          <a:endParaRPr lang="en-US"/>
        </a:p>
      </dgm:t>
    </dgm:pt>
    <dgm:pt modelId="{5467917B-5F16-4932-AFED-DA4B8513B3EA}" type="sibTrans" cxnId="{19A90C05-FF8E-4854-88EB-DA28CF7090A4}">
      <dgm:prSet/>
      <dgm:spPr/>
      <dgm:t>
        <a:bodyPr/>
        <a:lstStyle/>
        <a:p>
          <a:endParaRPr lang="en-US"/>
        </a:p>
      </dgm:t>
    </dgm:pt>
    <dgm:pt modelId="{44902802-BCFC-4CD8-8711-23228FDC1A1E}">
      <dgm:prSet/>
      <dgm:spPr/>
      <dgm:t>
        <a:bodyPr/>
        <a:lstStyle/>
        <a:p>
          <a:r>
            <a:rPr lang="en-US"/>
            <a:t>Informed by national guidelines</a:t>
          </a:r>
        </a:p>
      </dgm:t>
    </dgm:pt>
    <dgm:pt modelId="{2779D14D-CE30-428A-A0C0-96748FE53D0E}" type="parTrans" cxnId="{1685810F-C0B5-4FBF-88D4-AD10157E70B8}">
      <dgm:prSet/>
      <dgm:spPr/>
      <dgm:t>
        <a:bodyPr/>
        <a:lstStyle/>
        <a:p>
          <a:endParaRPr lang="en-US"/>
        </a:p>
      </dgm:t>
    </dgm:pt>
    <dgm:pt modelId="{56FA3854-184C-496A-AFD4-630BA1923448}" type="sibTrans" cxnId="{1685810F-C0B5-4FBF-88D4-AD10157E70B8}">
      <dgm:prSet/>
      <dgm:spPr/>
      <dgm:t>
        <a:bodyPr/>
        <a:lstStyle/>
        <a:p>
          <a:endParaRPr lang="en-US"/>
        </a:p>
      </dgm:t>
    </dgm:pt>
    <dgm:pt modelId="{FCCAD18B-ED09-4504-988B-5012C1A9FA8F}">
      <dgm:prSet/>
      <dgm:spPr/>
      <dgm:t>
        <a:bodyPr/>
        <a:lstStyle/>
        <a:p>
          <a:r>
            <a:rPr lang="en-US" dirty="0"/>
            <a:t>Consensus project with input from PCQC members</a:t>
          </a:r>
        </a:p>
      </dgm:t>
    </dgm:pt>
    <dgm:pt modelId="{E2FCAF99-6205-415C-AD88-E30372443A3A}" type="parTrans" cxnId="{358C3A7B-A2D6-485C-BE75-9E8FCFDBF874}">
      <dgm:prSet/>
      <dgm:spPr/>
      <dgm:t>
        <a:bodyPr/>
        <a:lstStyle/>
        <a:p>
          <a:endParaRPr lang="en-US"/>
        </a:p>
      </dgm:t>
    </dgm:pt>
    <dgm:pt modelId="{70EE0127-BC48-46A6-B7E1-0E96EFD7383B}" type="sibTrans" cxnId="{358C3A7B-A2D6-485C-BE75-9E8FCFDBF874}">
      <dgm:prSet/>
      <dgm:spPr/>
      <dgm:t>
        <a:bodyPr/>
        <a:lstStyle/>
        <a:p>
          <a:endParaRPr lang="en-US"/>
        </a:p>
      </dgm:t>
    </dgm:pt>
    <dgm:pt modelId="{BEE4D9BE-FAEC-4342-BE82-C09AEF241E66}">
      <dgm:prSet/>
      <dgm:spPr>
        <a:solidFill>
          <a:srgbClr val="A6294F"/>
        </a:solidFill>
      </dgm:spPr>
      <dgm:t>
        <a:bodyPr/>
        <a:lstStyle/>
        <a:p>
          <a:r>
            <a:rPr lang="en-US" dirty="0"/>
            <a:t>Dataset</a:t>
          </a:r>
        </a:p>
      </dgm:t>
    </dgm:pt>
    <dgm:pt modelId="{6F13FD1F-CD6A-4444-BEBD-C57487ED3897}" type="parTrans" cxnId="{BB6145BE-9A82-4064-835B-5416DAB948BD}">
      <dgm:prSet/>
      <dgm:spPr/>
      <dgm:t>
        <a:bodyPr/>
        <a:lstStyle/>
        <a:p>
          <a:endParaRPr lang="en-US"/>
        </a:p>
      </dgm:t>
    </dgm:pt>
    <dgm:pt modelId="{402F4BC6-3BCA-4C7C-BBF8-E4FF82209D42}" type="sibTrans" cxnId="{BB6145BE-9A82-4064-835B-5416DAB948BD}">
      <dgm:prSet/>
      <dgm:spPr/>
      <dgm:t>
        <a:bodyPr/>
        <a:lstStyle/>
        <a:p>
          <a:endParaRPr lang="en-US"/>
        </a:p>
      </dgm:t>
    </dgm:pt>
    <dgm:pt modelId="{58768BFB-488C-4C7B-93D0-BC23A28EF89B}">
      <dgm:prSet/>
      <dgm:spPr/>
      <dgm:t>
        <a:bodyPr/>
        <a:lstStyle/>
        <a:p>
          <a:r>
            <a:rPr lang="en-US"/>
            <a:t>Core and Optional items</a:t>
          </a:r>
        </a:p>
      </dgm:t>
    </dgm:pt>
    <dgm:pt modelId="{906FD753-ED9C-42B6-ACDF-CF1F4C7DB54C}" type="parTrans" cxnId="{C1F5566F-61E7-4877-B7B2-6C25C5B19A2E}">
      <dgm:prSet/>
      <dgm:spPr/>
      <dgm:t>
        <a:bodyPr/>
        <a:lstStyle/>
        <a:p>
          <a:endParaRPr lang="en-US"/>
        </a:p>
      </dgm:t>
    </dgm:pt>
    <dgm:pt modelId="{CB5112D6-5A8D-48AD-8C59-7A5E963DA484}" type="sibTrans" cxnId="{C1F5566F-61E7-4877-B7B2-6C25C5B19A2E}">
      <dgm:prSet/>
      <dgm:spPr/>
      <dgm:t>
        <a:bodyPr/>
        <a:lstStyle/>
        <a:p>
          <a:endParaRPr lang="en-US"/>
        </a:p>
      </dgm:t>
    </dgm:pt>
    <dgm:pt modelId="{6D4BD349-6C4F-478A-952B-706AE123F2EB}">
      <dgm:prSet/>
      <dgm:spPr/>
      <dgm:t>
        <a:bodyPr/>
        <a:lstStyle/>
        <a:p>
          <a:r>
            <a:rPr lang="en-US" dirty="0"/>
            <a:t>Patient-level outcomes</a:t>
          </a:r>
        </a:p>
      </dgm:t>
    </dgm:pt>
    <dgm:pt modelId="{21D4591E-F8B3-4A87-98AA-6ED425E02D9D}" type="parTrans" cxnId="{51E5B32D-B4F9-47D6-A72A-08CE6272009F}">
      <dgm:prSet/>
      <dgm:spPr/>
      <dgm:t>
        <a:bodyPr/>
        <a:lstStyle/>
        <a:p>
          <a:endParaRPr lang="en-US"/>
        </a:p>
      </dgm:t>
    </dgm:pt>
    <dgm:pt modelId="{B1D70F82-FD76-4B68-9484-375C65EB9DC3}" type="sibTrans" cxnId="{51E5B32D-B4F9-47D6-A72A-08CE6272009F}">
      <dgm:prSet/>
      <dgm:spPr/>
      <dgm:t>
        <a:bodyPr/>
        <a:lstStyle/>
        <a:p>
          <a:endParaRPr lang="en-US"/>
        </a:p>
      </dgm:t>
    </dgm:pt>
    <dgm:pt modelId="{730AEFF4-DF5A-45F6-86F1-3B206EA13739}">
      <dgm:prSet/>
      <dgm:spPr/>
      <dgm:t>
        <a:bodyPr/>
        <a:lstStyle/>
        <a:p>
          <a:r>
            <a:rPr lang="en-US"/>
            <a:t>Feasible, clinically meaningful, prospective</a:t>
          </a:r>
        </a:p>
      </dgm:t>
    </dgm:pt>
    <dgm:pt modelId="{8CB492E4-3AD1-4399-8E15-63C577328C7B}" type="parTrans" cxnId="{4263082D-6A90-4CAC-B56A-B9EAC2D628F5}">
      <dgm:prSet/>
      <dgm:spPr/>
      <dgm:t>
        <a:bodyPr/>
        <a:lstStyle/>
        <a:p>
          <a:endParaRPr lang="en-US"/>
        </a:p>
      </dgm:t>
    </dgm:pt>
    <dgm:pt modelId="{ABA1FB74-7B0C-4E4D-9E8C-247734B8F966}" type="sibTrans" cxnId="{4263082D-6A90-4CAC-B56A-B9EAC2D628F5}">
      <dgm:prSet/>
      <dgm:spPr/>
      <dgm:t>
        <a:bodyPr/>
        <a:lstStyle/>
        <a:p>
          <a:endParaRPr lang="en-US"/>
        </a:p>
      </dgm:t>
    </dgm:pt>
    <dgm:pt modelId="{4B3FDA54-A28D-49F9-B6DE-A4CC1F78B4E4}">
      <dgm:prSet/>
      <dgm:spPr/>
      <dgm:t>
        <a:bodyPr/>
        <a:lstStyle/>
        <a:p>
          <a:r>
            <a:rPr lang="en-US"/>
            <a:t>Supports standardized assessment</a:t>
          </a:r>
        </a:p>
      </dgm:t>
    </dgm:pt>
    <dgm:pt modelId="{B1D00E2B-56F7-4596-81AE-DE5FC7BA8498}" type="parTrans" cxnId="{EEF5F246-25E5-4285-AFAE-019377DC7B2A}">
      <dgm:prSet/>
      <dgm:spPr/>
      <dgm:t>
        <a:bodyPr/>
        <a:lstStyle/>
        <a:p>
          <a:endParaRPr lang="en-US"/>
        </a:p>
      </dgm:t>
    </dgm:pt>
    <dgm:pt modelId="{655CDBDE-6E2E-479C-B25E-0702155CFB66}" type="sibTrans" cxnId="{EEF5F246-25E5-4285-AFAE-019377DC7B2A}">
      <dgm:prSet/>
      <dgm:spPr/>
      <dgm:t>
        <a:bodyPr/>
        <a:lstStyle/>
        <a:p>
          <a:endParaRPr lang="en-US"/>
        </a:p>
      </dgm:t>
    </dgm:pt>
    <dgm:pt modelId="{065E0BD1-5C78-4003-97EC-438FC72B2C8E}" type="pres">
      <dgm:prSet presAssocID="{3EFD2E6A-4C9C-4828-B909-9AB19F93E4FA}" presName="linear" presStyleCnt="0">
        <dgm:presLayoutVars>
          <dgm:dir/>
          <dgm:animLvl val="lvl"/>
          <dgm:resizeHandles val="exact"/>
        </dgm:presLayoutVars>
      </dgm:prSet>
      <dgm:spPr/>
    </dgm:pt>
    <dgm:pt modelId="{828ED438-47A7-454F-859F-E39E13817F82}" type="pres">
      <dgm:prSet presAssocID="{7D6B735E-0CDC-42EB-B9C0-135189ED9AAB}" presName="parentLin" presStyleCnt="0"/>
      <dgm:spPr/>
    </dgm:pt>
    <dgm:pt modelId="{79A865F0-AC3C-4DCA-B1A8-0EAC03D29AF7}" type="pres">
      <dgm:prSet presAssocID="{7D6B735E-0CDC-42EB-B9C0-135189ED9AAB}" presName="parentLeftMargin" presStyleLbl="node1" presStyleIdx="0" presStyleCnt="2"/>
      <dgm:spPr/>
    </dgm:pt>
    <dgm:pt modelId="{821D4E9A-E3FE-4C05-94C5-ED9874257F17}" type="pres">
      <dgm:prSet presAssocID="{7D6B735E-0CDC-42EB-B9C0-135189ED9A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E3684F-7C20-40BA-B7C8-E26F2F7A567C}" type="pres">
      <dgm:prSet presAssocID="{7D6B735E-0CDC-42EB-B9C0-135189ED9AAB}" presName="negativeSpace" presStyleCnt="0"/>
      <dgm:spPr/>
    </dgm:pt>
    <dgm:pt modelId="{044E90B7-C23B-4464-B72C-DF3ED65DE81B}" type="pres">
      <dgm:prSet presAssocID="{7D6B735E-0CDC-42EB-B9C0-135189ED9AAB}" presName="childText" presStyleLbl="conFgAcc1" presStyleIdx="0" presStyleCnt="2">
        <dgm:presLayoutVars>
          <dgm:bulletEnabled val="1"/>
        </dgm:presLayoutVars>
      </dgm:prSet>
      <dgm:spPr/>
    </dgm:pt>
    <dgm:pt modelId="{2F50682D-0277-46B2-95EE-C28EFDA8A9E2}" type="pres">
      <dgm:prSet presAssocID="{5467917B-5F16-4932-AFED-DA4B8513B3EA}" presName="spaceBetweenRectangles" presStyleCnt="0"/>
      <dgm:spPr/>
    </dgm:pt>
    <dgm:pt modelId="{9F7E4F09-F909-4093-9C57-C63508B35218}" type="pres">
      <dgm:prSet presAssocID="{BEE4D9BE-FAEC-4342-BE82-C09AEF241E66}" presName="parentLin" presStyleCnt="0"/>
      <dgm:spPr/>
    </dgm:pt>
    <dgm:pt modelId="{729D7D9A-4755-4665-8712-21602320E925}" type="pres">
      <dgm:prSet presAssocID="{BEE4D9BE-FAEC-4342-BE82-C09AEF241E66}" presName="parentLeftMargin" presStyleLbl="node1" presStyleIdx="0" presStyleCnt="2"/>
      <dgm:spPr/>
    </dgm:pt>
    <dgm:pt modelId="{751E1F46-C67F-4CFA-ACE7-C1A9307563A2}" type="pres">
      <dgm:prSet presAssocID="{BEE4D9BE-FAEC-4342-BE82-C09AEF241E6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A5FB41-EE74-45E5-898D-26D9D2CBC923}" type="pres">
      <dgm:prSet presAssocID="{BEE4D9BE-FAEC-4342-BE82-C09AEF241E66}" presName="negativeSpace" presStyleCnt="0"/>
      <dgm:spPr/>
    </dgm:pt>
    <dgm:pt modelId="{AD49BECA-4CB0-48D5-A3C4-E2B0A2A5C305}" type="pres">
      <dgm:prSet presAssocID="{BEE4D9BE-FAEC-4342-BE82-C09AEF241E6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7E7104-4B8F-47B0-8258-B86A6FB647A7}" type="presOf" srcId="{58768BFB-488C-4C7B-93D0-BC23A28EF89B}" destId="{AD49BECA-4CB0-48D5-A3C4-E2B0A2A5C305}" srcOrd="0" destOrd="0" presId="urn:microsoft.com/office/officeart/2005/8/layout/list1"/>
    <dgm:cxn modelId="{19A90C05-FF8E-4854-88EB-DA28CF7090A4}" srcId="{3EFD2E6A-4C9C-4828-B909-9AB19F93E4FA}" destId="{7D6B735E-0CDC-42EB-B9C0-135189ED9AAB}" srcOrd="0" destOrd="0" parTransId="{161E3D15-9E78-4EF9-AA48-61B6FC294A47}" sibTransId="{5467917B-5F16-4932-AFED-DA4B8513B3EA}"/>
    <dgm:cxn modelId="{1685810F-C0B5-4FBF-88D4-AD10157E70B8}" srcId="{7D6B735E-0CDC-42EB-B9C0-135189ED9AAB}" destId="{44902802-BCFC-4CD8-8711-23228FDC1A1E}" srcOrd="0" destOrd="0" parTransId="{2779D14D-CE30-428A-A0C0-96748FE53D0E}" sibTransId="{56FA3854-184C-496A-AFD4-630BA1923448}"/>
    <dgm:cxn modelId="{13EEC80F-FD61-4D82-BE0C-D79E51632E10}" type="presOf" srcId="{BEE4D9BE-FAEC-4342-BE82-C09AEF241E66}" destId="{751E1F46-C67F-4CFA-ACE7-C1A9307563A2}" srcOrd="1" destOrd="0" presId="urn:microsoft.com/office/officeart/2005/8/layout/list1"/>
    <dgm:cxn modelId="{73162416-2EC8-4EFE-98EB-324979A81181}" type="presOf" srcId="{7D6B735E-0CDC-42EB-B9C0-135189ED9AAB}" destId="{821D4E9A-E3FE-4C05-94C5-ED9874257F17}" srcOrd="1" destOrd="0" presId="urn:microsoft.com/office/officeart/2005/8/layout/list1"/>
    <dgm:cxn modelId="{4263082D-6A90-4CAC-B56A-B9EAC2D628F5}" srcId="{BEE4D9BE-FAEC-4342-BE82-C09AEF241E66}" destId="{730AEFF4-DF5A-45F6-86F1-3B206EA13739}" srcOrd="2" destOrd="0" parTransId="{8CB492E4-3AD1-4399-8E15-63C577328C7B}" sibTransId="{ABA1FB74-7B0C-4E4D-9E8C-247734B8F966}"/>
    <dgm:cxn modelId="{51E5B32D-B4F9-47D6-A72A-08CE6272009F}" srcId="{BEE4D9BE-FAEC-4342-BE82-C09AEF241E66}" destId="{6D4BD349-6C4F-478A-952B-706AE123F2EB}" srcOrd="1" destOrd="0" parTransId="{21D4591E-F8B3-4A87-98AA-6ED425E02D9D}" sibTransId="{B1D70F82-FD76-4B68-9484-375C65EB9DC3}"/>
    <dgm:cxn modelId="{09B24B32-3959-4D1D-A5E5-417D602E7197}" type="presOf" srcId="{BEE4D9BE-FAEC-4342-BE82-C09AEF241E66}" destId="{729D7D9A-4755-4665-8712-21602320E925}" srcOrd="0" destOrd="0" presId="urn:microsoft.com/office/officeart/2005/8/layout/list1"/>
    <dgm:cxn modelId="{FEC3725E-A72A-4100-875C-30F375598F15}" type="presOf" srcId="{6D4BD349-6C4F-478A-952B-706AE123F2EB}" destId="{AD49BECA-4CB0-48D5-A3C4-E2B0A2A5C305}" srcOrd="0" destOrd="1" presId="urn:microsoft.com/office/officeart/2005/8/layout/list1"/>
    <dgm:cxn modelId="{7B7B5245-0749-44DB-A402-F02E37143827}" type="presOf" srcId="{FCCAD18B-ED09-4504-988B-5012C1A9FA8F}" destId="{044E90B7-C23B-4464-B72C-DF3ED65DE81B}" srcOrd="0" destOrd="1" presId="urn:microsoft.com/office/officeart/2005/8/layout/list1"/>
    <dgm:cxn modelId="{EEF5F246-25E5-4285-AFAE-019377DC7B2A}" srcId="{BEE4D9BE-FAEC-4342-BE82-C09AEF241E66}" destId="{4B3FDA54-A28D-49F9-B6DE-A4CC1F78B4E4}" srcOrd="3" destOrd="0" parTransId="{B1D00E2B-56F7-4596-81AE-DE5FC7BA8498}" sibTransId="{655CDBDE-6E2E-479C-B25E-0702155CFB66}"/>
    <dgm:cxn modelId="{14B6E847-EB1A-4A6E-B258-47353B0E3649}" type="presOf" srcId="{4B3FDA54-A28D-49F9-B6DE-A4CC1F78B4E4}" destId="{AD49BECA-4CB0-48D5-A3C4-E2B0A2A5C305}" srcOrd="0" destOrd="3" presId="urn:microsoft.com/office/officeart/2005/8/layout/list1"/>
    <dgm:cxn modelId="{C1F5566F-61E7-4877-B7B2-6C25C5B19A2E}" srcId="{BEE4D9BE-FAEC-4342-BE82-C09AEF241E66}" destId="{58768BFB-488C-4C7B-93D0-BC23A28EF89B}" srcOrd="0" destOrd="0" parTransId="{906FD753-ED9C-42B6-ACDF-CF1F4C7DB54C}" sibTransId="{CB5112D6-5A8D-48AD-8C59-7A5E963DA484}"/>
    <dgm:cxn modelId="{9E986673-91E3-41F0-B247-CD556788CE6A}" type="presOf" srcId="{3EFD2E6A-4C9C-4828-B909-9AB19F93E4FA}" destId="{065E0BD1-5C78-4003-97EC-438FC72B2C8E}" srcOrd="0" destOrd="0" presId="urn:microsoft.com/office/officeart/2005/8/layout/list1"/>
    <dgm:cxn modelId="{358C3A7B-A2D6-485C-BE75-9E8FCFDBF874}" srcId="{7D6B735E-0CDC-42EB-B9C0-135189ED9AAB}" destId="{FCCAD18B-ED09-4504-988B-5012C1A9FA8F}" srcOrd="1" destOrd="0" parTransId="{E2FCAF99-6205-415C-AD88-E30372443A3A}" sibTransId="{70EE0127-BC48-46A6-B7E1-0E96EFD7383B}"/>
    <dgm:cxn modelId="{FAAD677E-7D69-4C0E-9698-0FDA15AFEA07}" type="presOf" srcId="{7D6B735E-0CDC-42EB-B9C0-135189ED9AAB}" destId="{79A865F0-AC3C-4DCA-B1A8-0EAC03D29AF7}" srcOrd="0" destOrd="0" presId="urn:microsoft.com/office/officeart/2005/8/layout/list1"/>
    <dgm:cxn modelId="{5B07429E-0A72-446C-B0E5-D56B735EEEDB}" type="presOf" srcId="{730AEFF4-DF5A-45F6-86F1-3B206EA13739}" destId="{AD49BECA-4CB0-48D5-A3C4-E2B0A2A5C305}" srcOrd="0" destOrd="2" presId="urn:microsoft.com/office/officeart/2005/8/layout/list1"/>
    <dgm:cxn modelId="{BB6145BE-9A82-4064-835B-5416DAB948BD}" srcId="{3EFD2E6A-4C9C-4828-B909-9AB19F93E4FA}" destId="{BEE4D9BE-FAEC-4342-BE82-C09AEF241E66}" srcOrd="1" destOrd="0" parTransId="{6F13FD1F-CD6A-4444-BEBD-C57487ED3897}" sibTransId="{402F4BC6-3BCA-4C7C-BBF8-E4FF82209D42}"/>
    <dgm:cxn modelId="{A520AEEE-48A6-4827-8836-6720844867D2}" type="presOf" srcId="{44902802-BCFC-4CD8-8711-23228FDC1A1E}" destId="{044E90B7-C23B-4464-B72C-DF3ED65DE81B}" srcOrd="0" destOrd="0" presId="urn:microsoft.com/office/officeart/2005/8/layout/list1"/>
    <dgm:cxn modelId="{EA9AEE3D-DB81-4D35-9760-8E3FFAE146A7}" type="presParOf" srcId="{065E0BD1-5C78-4003-97EC-438FC72B2C8E}" destId="{828ED438-47A7-454F-859F-E39E13817F82}" srcOrd="0" destOrd="0" presId="urn:microsoft.com/office/officeart/2005/8/layout/list1"/>
    <dgm:cxn modelId="{60E57139-87F8-4D02-8C13-E7F89EFD2017}" type="presParOf" srcId="{828ED438-47A7-454F-859F-E39E13817F82}" destId="{79A865F0-AC3C-4DCA-B1A8-0EAC03D29AF7}" srcOrd="0" destOrd="0" presId="urn:microsoft.com/office/officeart/2005/8/layout/list1"/>
    <dgm:cxn modelId="{DDC28AD4-7D38-448A-B16E-0CEC6B2854CD}" type="presParOf" srcId="{828ED438-47A7-454F-859F-E39E13817F82}" destId="{821D4E9A-E3FE-4C05-94C5-ED9874257F17}" srcOrd="1" destOrd="0" presId="urn:microsoft.com/office/officeart/2005/8/layout/list1"/>
    <dgm:cxn modelId="{D08FA970-1D1E-4527-BE06-751D179B525F}" type="presParOf" srcId="{065E0BD1-5C78-4003-97EC-438FC72B2C8E}" destId="{FAE3684F-7C20-40BA-B7C8-E26F2F7A567C}" srcOrd="1" destOrd="0" presId="urn:microsoft.com/office/officeart/2005/8/layout/list1"/>
    <dgm:cxn modelId="{7DD7EA1A-0D7C-490B-8F52-BCED24B36BC8}" type="presParOf" srcId="{065E0BD1-5C78-4003-97EC-438FC72B2C8E}" destId="{044E90B7-C23B-4464-B72C-DF3ED65DE81B}" srcOrd="2" destOrd="0" presId="urn:microsoft.com/office/officeart/2005/8/layout/list1"/>
    <dgm:cxn modelId="{DBDC2448-D8A2-47DF-88E7-545F9D01C591}" type="presParOf" srcId="{065E0BD1-5C78-4003-97EC-438FC72B2C8E}" destId="{2F50682D-0277-46B2-95EE-C28EFDA8A9E2}" srcOrd="3" destOrd="0" presId="urn:microsoft.com/office/officeart/2005/8/layout/list1"/>
    <dgm:cxn modelId="{77E0E073-B87A-4004-882A-999DB37F0AEC}" type="presParOf" srcId="{065E0BD1-5C78-4003-97EC-438FC72B2C8E}" destId="{9F7E4F09-F909-4093-9C57-C63508B35218}" srcOrd="4" destOrd="0" presId="urn:microsoft.com/office/officeart/2005/8/layout/list1"/>
    <dgm:cxn modelId="{AC9A7832-4E7A-4EDD-9989-C722ED266345}" type="presParOf" srcId="{9F7E4F09-F909-4093-9C57-C63508B35218}" destId="{729D7D9A-4755-4665-8712-21602320E925}" srcOrd="0" destOrd="0" presId="urn:microsoft.com/office/officeart/2005/8/layout/list1"/>
    <dgm:cxn modelId="{32B6D7ED-BE35-4575-A872-22C666578A57}" type="presParOf" srcId="{9F7E4F09-F909-4093-9C57-C63508B35218}" destId="{751E1F46-C67F-4CFA-ACE7-C1A9307563A2}" srcOrd="1" destOrd="0" presId="urn:microsoft.com/office/officeart/2005/8/layout/list1"/>
    <dgm:cxn modelId="{00A94103-3683-4226-9683-9E9BA72528AE}" type="presParOf" srcId="{065E0BD1-5C78-4003-97EC-438FC72B2C8E}" destId="{E8A5FB41-EE74-45E5-898D-26D9D2CBC923}" srcOrd="5" destOrd="0" presId="urn:microsoft.com/office/officeart/2005/8/layout/list1"/>
    <dgm:cxn modelId="{757D236F-6153-4F74-BB4E-987696AEFA28}" type="presParOf" srcId="{065E0BD1-5C78-4003-97EC-438FC72B2C8E}" destId="{AD49BECA-4CB0-48D5-A3C4-E2B0A2A5C30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1E12FB-D62C-4D47-B075-87C6D93EBC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958F24B-26A3-494C-8D55-4EC676441B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Summary</a:t>
          </a:r>
        </a:p>
      </dgm:t>
    </dgm:pt>
    <dgm:pt modelId="{AFC1210F-1692-4CCE-96F1-96723A22F4F2}" type="parTrans" cxnId="{325EF571-02A7-4FBF-9F3D-B249FCF91CC5}">
      <dgm:prSet/>
      <dgm:spPr/>
      <dgm:t>
        <a:bodyPr/>
        <a:lstStyle/>
        <a:p>
          <a:endParaRPr lang="en-US"/>
        </a:p>
      </dgm:t>
    </dgm:pt>
    <dgm:pt modelId="{9162E954-72C9-4B7A-8F32-189D4204F901}" type="sibTrans" cxnId="{325EF571-02A7-4FBF-9F3D-B249FCF91CC5}">
      <dgm:prSet/>
      <dgm:spPr/>
      <dgm:t>
        <a:bodyPr/>
        <a:lstStyle/>
        <a:p>
          <a:endParaRPr lang="en-US"/>
        </a:p>
      </dgm:t>
    </dgm:pt>
    <dgm:pt modelId="{C93403E0-CA50-4C5F-BEAA-9DA079904A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Stats on core &amp; optional data elements</a:t>
          </a:r>
        </a:p>
      </dgm:t>
    </dgm:pt>
    <dgm:pt modelId="{0CE4C3AC-8FF7-4632-BB2F-274E5E59F299}" type="parTrans" cxnId="{4C5FADFA-D3FB-43B4-A66B-385CFB2DB79C}">
      <dgm:prSet/>
      <dgm:spPr/>
      <dgm:t>
        <a:bodyPr/>
        <a:lstStyle/>
        <a:p>
          <a:endParaRPr lang="en-US"/>
        </a:p>
      </dgm:t>
    </dgm:pt>
    <dgm:pt modelId="{543D83E3-8B07-4491-8159-644FC0765038}" type="sibTrans" cxnId="{4C5FADFA-D3FB-43B4-A66B-385CFB2DB79C}">
      <dgm:prSet/>
      <dgm:spPr/>
      <dgm:t>
        <a:bodyPr/>
        <a:lstStyle/>
        <a:p>
          <a:endParaRPr lang="en-US"/>
        </a:p>
      </dgm:t>
    </dgm:pt>
    <dgm:pt modelId="{1615FDED-0D80-4EBA-A369-7B96207134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Trend</a:t>
          </a:r>
        </a:p>
      </dgm:t>
    </dgm:pt>
    <dgm:pt modelId="{36C174E1-983E-4A84-85AA-B09D5C6AF434}" type="parTrans" cxnId="{3640C73A-85B6-4F3A-B31F-0F76A95461CE}">
      <dgm:prSet/>
      <dgm:spPr/>
      <dgm:t>
        <a:bodyPr/>
        <a:lstStyle/>
        <a:p>
          <a:endParaRPr lang="en-US"/>
        </a:p>
      </dgm:t>
    </dgm:pt>
    <dgm:pt modelId="{65F3D53A-28D1-49D5-A0C0-38CE45C5D7C1}" type="sibTrans" cxnId="{3640C73A-85B6-4F3A-B31F-0F76A95461CE}">
      <dgm:prSet/>
      <dgm:spPr/>
      <dgm:t>
        <a:bodyPr/>
        <a:lstStyle/>
        <a:p>
          <a:endParaRPr lang="en-US"/>
        </a:p>
      </dgm:t>
    </dgm:pt>
    <dgm:pt modelId="{C8B74C17-B049-403A-AC83-38D7CD4A08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 time for various user selected measures</a:t>
          </a:r>
        </a:p>
      </dgm:t>
    </dgm:pt>
    <dgm:pt modelId="{99CB76B1-EEBF-4BF6-9FD4-353E8E874490}" type="parTrans" cxnId="{2CE4D43D-3CF3-4B0D-B9E2-F06259C7BA50}">
      <dgm:prSet/>
      <dgm:spPr/>
      <dgm:t>
        <a:bodyPr/>
        <a:lstStyle/>
        <a:p>
          <a:endParaRPr lang="en-US"/>
        </a:p>
      </dgm:t>
    </dgm:pt>
    <dgm:pt modelId="{8283A972-40F7-4680-9EA6-7D47D4811F0C}" type="sibTrans" cxnId="{2CE4D43D-3CF3-4B0D-B9E2-F06259C7BA50}">
      <dgm:prSet/>
      <dgm:spPr/>
      <dgm:t>
        <a:bodyPr/>
        <a:lstStyle/>
        <a:p>
          <a:endParaRPr lang="en-US"/>
        </a:p>
      </dgm:t>
    </dgm:pt>
    <dgm:pt modelId="{3729CDE5-58F6-4E4C-B067-8E8C7AB57F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Member Comparison</a:t>
          </a:r>
        </a:p>
      </dgm:t>
    </dgm:pt>
    <dgm:pt modelId="{D6A96C55-5B77-4D6C-88CE-11981E74F9A1}" type="parTrans" cxnId="{85BA6F6E-7163-4DA7-8780-D53ECDD22CA5}">
      <dgm:prSet/>
      <dgm:spPr/>
      <dgm:t>
        <a:bodyPr/>
        <a:lstStyle/>
        <a:p>
          <a:endParaRPr lang="en-US"/>
        </a:p>
      </dgm:t>
    </dgm:pt>
    <dgm:pt modelId="{A5A5C2EF-788D-4408-9B1B-2498F8914471}" type="sibTrans" cxnId="{85BA6F6E-7163-4DA7-8780-D53ECDD22CA5}">
      <dgm:prSet/>
      <dgm:spPr/>
      <dgm:t>
        <a:bodyPr/>
        <a:lstStyle/>
        <a:p>
          <a:endParaRPr lang="en-US"/>
        </a:p>
      </dgm:t>
    </dgm:pt>
    <dgm:pt modelId="{11D67288-9A13-4455-9CCD-C0EC6FD99B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Benchmark reports to appropriate cohorts</a:t>
          </a:r>
        </a:p>
      </dgm:t>
    </dgm:pt>
    <dgm:pt modelId="{217A593C-991A-4270-8105-093ACBFDA16A}" type="parTrans" cxnId="{066DFF56-BE4A-49F2-BABA-8D64BAE560E9}">
      <dgm:prSet/>
      <dgm:spPr/>
      <dgm:t>
        <a:bodyPr/>
        <a:lstStyle/>
        <a:p>
          <a:endParaRPr lang="en-US"/>
        </a:p>
      </dgm:t>
    </dgm:pt>
    <dgm:pt modelId="{04526F67-99C3-4C5A-B3A4-D1F9D78DC995}" type="sibTrans" cxnId="{066DFF56-BE4A-49F2-BABA-8D64BAE560E9}">
      <dgm:prSet/>
      <dgm:spPr/>
      <dgm:t>
        <a:bodyPr/>
        <a:lstStyle/>
        <a:p>
          <a:endParaRPr lang="en-US"/>
        </a:p>
      </dgm:t>
    </dgm:pt>
    <dgm:pt modelId="{3E4747D8-2842-4B2D-9D18-9A1658BA2E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Cross-tab</a:t>
          </a:r>
        </a:p>
      </dgm:t>
    </dgm:pt>
    <dgm:pt modelId="{0E8C8C4B-E0BF-4F34-B88D-7EB904D7D521}" type="parTrans" cxnId="{F5DF0E64-573D-4BCC-B9C4-32DC85D92797}">
      <dgm:prSet/>
      <dgm:spPr/>
      <dgm:t>
        <a:bodyPr/>
        <a:lstStyle/>
        <a:p>
          <a:endParaRPr lang="en-US"/>
        </a:p>
      </dgm:t>
    </dgm:pt>
    <dgm:pt modelId="{F7BBDB65-3A96-4EFB-96C0-53461495B565}" type="sibTrans" cxnId="{F5DF0E64-573D-4BCC-B9C4-32DC85D92797}">
      <dgm:prSet/>
      <dgm:spPr/>
      <dgm:t>
        <a:bodyPr/>
        <a:lstStyle/>
        <a:p>
          <a:endParaRPr lang="en-US"/>
        </a:p>
      </dgm:t>
    </dgm:pt>
    <dgm:pt modelId="{2277A2DB-44FD-45DF-8CE2-1194AF5004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Tables showing the relationship between two variable</a:t>
          </a:r>
        </a:p>
      </dgm:t>
    </dgm:pt>
    <dgm:pt modelId="{E5D19796-09B0-4974-A2FD-A6467F995CEC}" type="parTrans" cxnId="{D3ADAFD6-1B3C-43C1-B99C-C9CEAFBD22C5}">
      <dgm:prSet/>
      <dgm:spPr/>
      <dgm:t>
        <a:bodyPr/>
        <a:lstStyle/>
        <a:p>
          <a:endParaRPr lang="en-US"/>
        </a:p>
      </dgm:t>
    </dgm:pt>
    <dgm:pt modelId="{829E1ADD-D0D8-4EE3-9C75-FB36A85E1F2C}" type="sibTrans" cxnId="{D3ADAFD6-1B3C-43C1-B99C-C9CEAFBD22C5}">
      <dgm:prSet/>
      <dgm:spPr/>
      <dgm:t>
        <a:bodyPr/>
        <a:lstStyle/>
        <a:p>
          <a:endParaRPr lang="en-US"/>
        </a:p>
      </dgm:t>
    </dgm:pt>
    <dgm:pt modelId="{3FE455C2-03B3-43CA-AEB6-479BB6124B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Database Queries</a:t>
          </a:r>
        </a:p>
      </dgm:t>
    </dgm:pt>
    <dgm:pt modelId="{72DF40FD-9BFD-45AB-9773-25D97B5B186F}" type="parTrans" cxnId="{D7F7F0CA-7DCD-492C-B02D-E6E951A71629}">
      <dgm:prSet/>
      <dgm:spPr/>
      <dgm:t>
        <a:bodyPr/>
        <a:lstStyle/>
        <a:p>
          <a:endParaRPr lang="en-US"/>
        </a:p>
      </dgm:t>
    </dgm:pt>
    <dgm:pt modelId="{E5387389-6957-497F-AA83-2A0DE5C8B229}" type="sibTrans" cxnId="{D7F7F0CA-7DCD-492C-B02D-E6E951A71629}">
      <dgm:prSet/>
      <dgm:spPr/>
      <dgm:t>
        <a:bodyPr/>
        <a:lstStyle/>
        <a:p>
          <a:endParaRPr lang="en-US"/>
        </a:p>
      </dgm:t>
    </dgm:pt>
    <dgm:pt modelId="{A728B4FC-87AD-4F86-862B-AAACFB721B07}" type="pres">
      <dgm:prSet presAssocID="{651E12FB-D62C-4D47-B075-87C6D93EBC94}" presName="root" presStyleCnt="0">
        <dgm:presLayoutVars>
          <dgm:dir/>
          <dgm:resizeHandles val="exact"/>
        </dgm:presLayoutVars>
      </dgm:prSet>
      <dgm:spPr/>
    </dgm:pt>
    <dgm:pt modelId="{CED9DDF7-949C-4A19-87B3-E5FAE9666B7A}" type="pres">
      <dgm:prSet presAssocID="{C958F24B-26A3-494C-8D55-4EC676441BF0}" presName="compNode" presStyleCnt="0"/>
      <dgm:spPr/>
    </dgm:pt>
    <dgm:pt modelId="{1163C132-B846-4177-AEBE-025AFDE1B550}" type="pres">
      <dgm:prSet presAssocID="{C958F24B-26A3-494C-8D55-4EC676441BF0}" presName="bgRect" presStyleLbl="bgShp" presStyleIdx="0" presStyleCnt="5" custLinFactNeighborY="-2918"/>
      <dgm:spPr/>
    </dgm:pt>
    <dgm:pt modelId="{4973AE2F-D3CE-4E12-AC13-CF396271ABE5}" type="pres">
      <dgm:prSet presAssocID="{C958F24B-26A3-494C-8D55-4EC676441BF0}" presName="iconRect" presStyleLbl="node1" presStyleIdx="0" presStyleCnt="5"/>
      <dgm:spPr>
        <a:solidFill>
          <a:schemeClr val="bg1">
            <a:lumMod val="95000"/>
          </a:schemeClr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6BEAA31C-0429-497B-8420-2038081DD553}" type="pres">
      <dgm:prSet presAssocID="{C958F24B-26A3-494C-8D55-4EC676441BF0}" presName="spaceRect" presStyleCnt="0"/>
      <dgm:spPr/>
    </dgm:pt>
    <dgm:pt modelId="{77836395-5EDC-4194-80D0-230E1D0BC240}" type="pres">
      <dgm:prSet presAssocID="{C958F24B-26A3-494C-8D55-4EC676441BF0}" presName="parTx" presStyleLbl="revTx" presStyleIdx="0" presStyleCnt="9">
        <dgm:presLayoutVars>
          <dgm:chMax val="0"/>
          <dgm:chPref val="0"/>
        </dgm:presLayoutVars>
      </dgm:prSet>
      <dgm:spPr/>
    </dgm:pt>
    <dgm:pt modelId="{7F693C6A-B530-43DF-819D-9CE5B2B78F9A}" type="pres">
      <dgm:prSet presAssocID="{C958F24B-26A3-494C-8D55-4EC676441BF0}" presName="desTx" presStyleLbl="revTx" presStyleIdx="1" presStyleCnt="9">
        <dgm:presLayoutVars/>
      </dgm:prSet>
      <dgm:spPr/>
    </dgm:pt>
    <dgm:pt modelId="{A8A329B0-6EEA-40D2-A29F-2ADAEF2ED641}" type="pres">
      <dgm:prSet presAssocID="{9162E954-72C9-4B7A-8F32-189D4204F901}" presName="sibTrans" presStyleCnt="0"/>
      <dgm:spPr/>
    </dgm:pt>
    <dgm:pt modelId="{FDBAD08A-B294-44BC-9D06-C7568CFD8567}" type="pres">
      <dgm:prSet presAssocID="{1615FDED-0D80-4EBA-A369-7B9620713409}" presName="compNode" presStyleCnt="0"/>
      <dgm:spPr/>
    </dgm:pt>
    <dgm:pt modelId="{F5DDEF30-AAEC-46D5-8325-BEE819ECE96E}" type="pres">
      <dgm:prSet presAssocID="{1615FDED-0D80-4EBA-A369-7B9620713409}" presName="bgRect" presStyleLbl="bgShp" presStyleIdx="1" presStyleCnt="5"/>
      <dgm:spPr/>
    </dgm:pt>
    <dgm:pt modelId="{0358CF85-F0BA-41FF-AE83-882955AD8893}" type="pres">
      <dgm:prSet presAssocID="{1615FDED-0D80-4EBA-A369-7B9620713409}" presName="iconRect" presStyleLbl="node1" presStyleIdx="1" presStyleCnt="5" custLinFactNeighborX="-4943" custLinFactNeighborY="-87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658B8F07-2899-48CD-9AEB-7183DB5D4236}" type="pres">
      <dgm:prSet presAssocID="{1615FDED-0D80-4EBA-A369-7B9620713409}" presName="spaceRect" presStyleCnt="0"/>
      <dgm:spPr/>
    </dgm:pt>
    <dgm:pt modelId="{9B96B0A5-91BA-4F59-968A-BE55CD5D9432}" type="pres">
      <dgm:prSet presAssocID="{1615FDED-0D80-4EBA-A369-7B9620713409}" presName="parTx" presStyleLbl="revTx" presStyleIdx="2" presStyleCnt="9">
        <dgm:presLayoutVars>
          <dgm:chMax val="0"/>
          <dgm:chPref val="0"/>
        </dgm:presLayoutVars>
      </dgm:prSet>
      <dgm:spPr/>
    </dgm:pt>
    <dgm:pt modelId="{506D3B2E-185C-42C8-BEC8-704BD1522E65}" type="pres">
      <dgm:prSet presAssocID="{1615FDED-0D80-4EBA-A369-7B9620713409}" presName="desTx" presStyleLbl="revTx" presStyleIdx="3" presStyleCnt="9">
        <dgm:presLayoutVars/>
      </dgm:prSet>
      <dgm:spPr/>
    </dgm:pt>
    <dgm:pt modelId="{797B8A3C-700B-4E0B-A7EE-E96AF173230C}" type="pres">
      <dgm:prSet presAssocID="{65F3D53A-28D1-49D5-A0C0-38CE45C5D7C1}" presName="sibTrans" presStyleCnt="0"/>
      <dgm:spPr/>
    </dgm:pt>
    <dgm:pt modelId="{E9D58960-E44A-496E-A3CD-EF186232C375}" type="pres">
      <dgm:prSet presAssocID="{3729CDE5-58F6-4E4C-B067-8E8C7AB57F6B}" presName="compNode" presStyleCnt="0"/>
      <dgm:spPr/>
    </dgm:pt>
    <dgm:pt modelId="{48241719-AACB-44FB-ABF5-3D7DDC6040AC}" type="pres">
      <dgm:prSet presAssocID="{3729CDE5-58F6-4E4C-B067-8E8C7AB57F6B}" presName="bgRect" presStyleLbl="bgShp" presStyleIdx="2" presStyleCnt="5"/>
      <dgm:spPr/>
    </dgm:pt>
    <dgm:pt modelId="{197293E3-2E17-414E-8561-B1CC4EBD25BD}" type="pres">
      <dgm:prSet presAssocID="{3729CDE5-58F6-4E4C-B067-8E8C7AB57F6B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BBB755C-B7E8-45A2-BE64-D4502287661B}" type="pres">
      <dgm:prSet presAssocID="{3729CDE5-58F6-4E4C-B067-8E8C7AB57F6B}" presName="spaceRect" presStyleCnt="0"/>
      <dgm:spPr/>
    </dgm:pt>
    <dgm:pt modelId="{54C26AB5-AB32-4C7D-931C-98EC09F4451A}" type="pres">
      <dgm:prSet presAssocID="{3729CDE5-58F6-4E4C-B067-8E8C7AB57F6B}" presName="parTx" presStyleLbl="revTx" presStyleIdx="4" presStyleCnt="9">
        <dgm:presLayoutVars>
          <dgm:chMax val="0"/>
          <dgm:chPref val="0"/>
        </dgm:presLayoutVars>
      </dgm:prSet>
      <dgm:spPr/>
    </dgm:pt>
    <dgm:pt modelId="{362C9DFB-94E6-4B60-B8C2-E2F8385E8206}" type="pres">
      <dgm:prSet presAssocID="{3729CDE5-58F6-4E4C-B067-8E8C7AB57F6B}" presName="desTx" presStyleLbl="revTx" presStyleIdx="5" presStyleCnt="9">
        <dgm:presLayoutVars/>
      </dgm:prSet>
      <dgm:spPr/>
    </dgm:pt>
    <dgm:pt modelId="{E77390B8-033D-44C9-8C8A-652982E63B12}" type="pres">
      <dgm:prSet presAssocID="{A5A5C2EF-788D-4408-9B1B-2498F8914471}" presName="sibTrans" presStyleCnt="0"/>
      <dgm:spPr/>
    </dgm:pt>
    <dgm:pt modelId="{CCB01794-4F52-4736-8AE1-B346DF23E9BA}" type="pres">
      <dgm:prSet presAssocID="{3E4747D8-2842-4B2D-9D18-9A1658BA2E41}" presName="compNode" presStyleCnt="0"/>
      <dgm:spPr/>
    </dgm:pt>
    <dgm:pt modelId="{5EA5C4A8-D49D-4FDE-B02A-3123CBB121A2}" type="pres">
      <dgm:prSet presAssocID="{3E4747D8-2842-4B2D-9D18-9A1658BA2E41}" presName="bgRect" presStyleLbl="bgShp" presStyleIdx="3" presStyleCnt="5"/>
      <dgm:spPr/>
    </dgm:pt>
    <dgm:pt modelId="{306B4BC6-E1E1-4B83-B0E7-2696A376AEC3}" type="pres">
      <dgm:prSet presAssocID="{3E4747D8-2842-4B2D-9D18-9A1658BA2E41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52B570B2-18D4-4059-9399-EB47F3B21E88}" type="pres">
      <dgm:prSet presAssocID="{3E4747D8-2842-4B2D-9D18-9A1658BA2E41}" presName="spaceRect" presStyleCnt="0"/>
      <dgm:spPr/>
    </dgm:pt>
    <dgm:pt modelId="{C9449189-FA65-4D9A-BEB6-CDBC0D0B96A1}" type="pres">
      <dgm:prSet presAssocID="{3E4747D8-2842-4B2D-9D18-9A1658BA2E41}" presName="parTx" presStyleLbl="revTx" presStyleIdx="6" presStyleCnt="9">
        <dgm:presLayoutVars>
          <dgm:chMax val="0"/>
          <dgm:chPref val="0"/>
        </dgm:presLayoutVars>
      </dgm:prSet>
      <dgm:spPr/>
    </dgm:pt>
    <dgm:pt modelId="{CC5CE585-2D91-447B-92ED-E1EED6CCA0F2}" type="pres">
      <dgm:prSet presAssocID="{3E4747D8-2842-4B2D-9D18-9A1658BA2E41}" presName="desTx" presStyleLbl="revTx" presStyleIdx="7" presStyleCnt="9">
        <dgm:presLayoutVars/>
      </dgm:prSet>
      <dgm:spPr/>
    </dgm:pt>
    <dgm:pt modelId="{C9E91767-513C-4380-BE00-AB60769E5F7C}" type="pres">
      <dgm:prSet presAssocID="{F7BBDB65-3A96-4EFB-96C0-53461495B565}" presName="sibTrans" presStyleCnt="0"/>
      <dgm:spPr/>
    </dgm:pt>
    <dgm:pt modelId="{72370E38-B224-4EE7-ACBB-4BE1C25EB472}" type="pres">
      <dgm:prSet presAssocID="{3FE455C2-03B3-43CA-AEB6-479BB6124BE3}" presName="compNode" presStyleCnt="0"/>
      <dgm:spPr/>
    </dgm:pt>
    <dgm:pt modelId="{B8AEF917-18B6-4136-B9E9-D8DAD7D2440B}" type="pres">
      <dgm:prSet presAssocID="{3FE455C2-03B3-43CA-AEB6-479BB6124BE3}" presName="bgRect" presStyleLbl="bgShp" presStyleIdx="4" presStyleCnt="5"/>
      <dgm:spPr/>
    </dgm:pt>
    <dgm:pt modelId="{FAA1B0E3-B0B4-4BDE-A518-F2B671A2D824}" type="pres">
      <dgm:prSet presAssocID="{3FE455C2-03B3-43CA-AEB6-479BB6124BE3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2FF4F4E-B8A5-4CF1-B0AE-7C90344C19F1}" type="pres">
      <dgm:prSet presAssocID="{3FE455C2-03B3-43CA-AEB6-479BB6124BE3}" presName="spaceRect" presStyleCnt="0"/>
      <dgm:spPr/>
    </dgm:pt>
    <dgm:pt modelId="{4C1531C3-A728-4F17-B678-E9A32DEB0012}" type="pres">
      <dgm:prSet presAssocID="{3FE455C2-03B3-43CA-AEB6-479BB6124BE3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F0C8091F-755C-458E-897F-BBA384CFF6AD}" type="presOf" srcId="{2277A2DB-44FD-45DF-8CE2-1194AF5004BD}" destId="{CC5CE585-2D91-447B-92ED-E1EED6CCA0F2}" srcOrd="0" destOrd="0" presId="urn:microsoft.com/office/officeart/2018/2/layout/IconVerticalSolidList"/>
    <dgm:cxn modelId="{BFE5A229-A346-41A0-A997-F2D4CE93E6D1}" type="presOf" srcId="{3E4747D8-2842-4B2D-9D18-9A1658BA2E41}" destId="{C9449189-FA65-4D9A-BEB6-CDBC0D0B96A1}" srcOrd="0" destOrd="0" presId="urn:microsoft.com/office/officeart/2018/2/layout/IconVerticalSolidList"/>
    <dgm:cxn modelId="{B0AEC035-693D-4997-A3EA-9FC71C6AEF3B}" type="presOf" srcId="{651E12FB-D62C-4D47-B075-87C6D93EBC94}" destId="{A728B4FC-87AD-4F86-862B-AAACFB721B07}" srcOrd="0" destOrd="0" presId="urn:microsoft.com/office/officeart/2018/2/layout/IconVerticalSolidList"/>
    <dgm:cxn modelId="{3640C73A-85B6-4F3A-B31F-0F76A95461CE}" srcId="{651E12FB-D62C-4D47-B075-87C6D93EBC94}" destId="{1615FDED-0D80-4EBA-A369-7B9620713409}" srcOrd="1" destOrd="0" parTransId="{36C174E1-983E-4A84-85AA-B09D5C6AF434}" sibTransId="{65F3D53A-28D1-49D5-A0C0-38CE45C5D7C1}"/>
    <dgm:cxn modelId="{E74C773D-CCA9-4674-983A-27F91CD25DC1}" type="presOf" srcId="{C958F24B-26A3-494C-8D55-4EC676441BF0}" destId="{77836395-5EDC-4194-80D0-230E1D0BC240}" srcOrd="0" destOrd="0" presId="urn:microsoft.com/office/officeart/2018/2/layout/IconVerticalSolidList"/>
    <dgm:cxn modelId="{2CE4D43D-3CF3-4B0D-B9E2-F06259C7BA50}" srcId="{1615FDED-0D80-4EBA-A369-7B9620713409}" destId="{C8B74C17-B049-403A-AC83-38D7CD4A0841}" srcOrd="0" destOrd="0" parTransId="{99CB76B1-EEBF-4BF6-9FD4-353E8E874490}" sibTransId="{8283A972-40F7-4680-9EA6-7D47D4811F0C}"/>
    <dgm:cxn modelId="{F5DF0E64-573D-4BCC-B9C4-32DC85D92797}" srcId="{651E12FB-D62C-4D47-B075-87C6D93EBC94}" destId="{3E4747D8-2842-4B2D-9D18-9A1658BA2E41}" srcOrd="3" destOrd="0" parTransId="{0E8C8C4B-E0BF-4F34-B88D-7EB904D7D521}" sibTransId="{F7BBDB65-3A96-4EFB-96C0-53461495B565}"/>
    <dgm:cxn modelId="{85BA6F6E-7163-4DA7-8780-D53ECDD22CA5}" srcId="{651E12FB-D62C-4D47-B075-87C6D93EBC94}" destId="{3729CDE5-58F6-4E4C-B067-8E8C7AB57F6B}" srcOrd="2" destOrd="0" parTransId="{D6A96C55-5B77-4D6C-88CE-11981E74F9A1}" sibTransId="{A5A5C2EF-788D-4408-9B1B-2498F8914471}"/>
    <dgm:cxn modelId="{325EF571-02A7-4FBF-9F3D-B249FCF91CC5}" srcId="{651E12FB-D62C-4D47-B075-87C6D93EBC94}" destId="{C958F24B-26A3-494C-8D55-4EC676441BF0}" srcOrd="0" destOrd="0" parTransId="{AFC1210F-1692-4CCE-96F1-96723A22F4F2}" sibTransId="{9162E954-72C9-4B7A-8F32-189D4204F901}"/>
    <dgm:cxn modelId="{066DFF56-BE4A-49F2-BABA-8D64BAE560E9}" srcId="{3729CDE5-58F6-4E4C-B067-8E8C7AB57F6B}" destId="{11D67288-9A13-4455-9CCD-C0EC6FD99B1E}" srcOrd="0" destOrd="0" parTransId="{217A593C-991A-4270-8105-093ACBFDA16A}" sibTransId="{04526F67-99C3-4C5A-B3A4-D1F9D78DC995}"/>
    <dgm:cxn modelId="{AB91CC7D-7E2D-4515-9ACE-779318D26EFD}" type="presOf" srcId="{3FE455C2-03B3-43CA-AEB6-479BB6124BE3}" destId="{4C1531C3-A728-4F17-B678-E9A32DEB0012}" srcOrd="0" destOrd="0" presId="urn:microsoft.com/office/officeart/2018/2/layout/IconVerticalSolidList"/>
    <dgm:cxn modelId="{CE9F6188-99CE-4AF6-9E6D-CE36C4DEE8E7}" type="presOf" srcId="{1615FDED-0D80-4EBA-A369-7B9620713409}" destId="{9B96B0A5-91BA-4F59-968A-BE55CD5D9432}" srcOrd="0" destOrd="0" presId="urn:microsoft.com/office/officeart/2018/2/layout/IconVerticalSolidList"/>
    <dgm:cxn modelId="{FAAD2F8C-AFDC-4A6F-8E61-BFC1F976946F}" type="presOf" srcId="{C93403E0-CA50-4C5F-BEAA-9DA079904AD7}" destId="{7F693C6A-B530-43DF-819D-9CE5B2B78F9A}" srcOrd="0" destOrd="0" presId="urn:microsoft.com/office/officeart/2018/2/layout/IconVerticalSolidList"/>
    <dgm:cxn modelId="{ED0DECBB-5EE5-48FF-A67C-26CEECB728B9}" type="presOf" srcId="{C8B74C17-B049-403A-AC83-38D7CD4A0841}" destId="{506D3B2E-185C-42C8-BEC8-704BD1522E65}" srcOrd="0" destOrd="0" presId="urn:microsoft.com/office/officeart/2018/2/layout/IconVerticalSolidList"/>
    <dgm:cxn modelId="{BD8A94BE-25D5-443D-84BD-71FE56FEB0E1}" type="presOf" srcId="{11D67288-9A13-4455-9CCD-C0EC6FD99B1E}" destId="{362C9DFB-94E6-4B60-B8C2-E2F8385E8206}" srcOrd="0" destOrd="0" presId="urn:microsoft.com/office/officeart/2018/2/layout/IconVerticalSolidList"/>
    <dgm:cxn modelId="{D7F7F0CA-7DCD-492C-B02D-E6E951A71629}" srcId="{651E12FB-D62C-4D47-B075-87C6D93EBC94}" destId="{3FE455C2-03B3-43CA-AEB6-479BB6124BE3}" srcOrd="4" destOrd="0" parTransId="{72DF40FD-9BFD-45AB-9773-25D97B5B186F}" sibTransId="{E5387389-6957-497F-AA83-2A0DE5C8B229}"/>
    <dgm:cxn modelId="{D3ADAFD6-1B3C-43C1-B99C-C9CEAFBD22C5}" srcId="{3E4747D8-2842-4B2D-9D18-9A1658BA2E41}" destId="{2277A2DB-44FD-45DF-8CE2-1194AF5004BD}" srcOrd="0" destOrd="0" parTransId="{E5D19796-09B0-4974-A2FD-A6467F995CEC}" sibTransId="{829E1ADD-D0D8-4EE3-9C75-FB36A85E1F2C}"/>
    <dgm:cxn modelId="{963A6CEA-3DB6-4971-A7F3-AE4B8AE42B63}" type="presOf" srcId="{3729CDE5-58F6-4E4C-B067-8E8C7AB57F6B}" destId="{54C26AB5-AB32-4C7D-931C-98EC09F4451A}" srcOrd="0" destOrd="0" presId="urn:microsoft.com/office/officeart/2018/2/layout/IconVerticalSolidList"/>
    <dgm:cxn modelId="{4C5FADFA-D3FB-43B4-A66B-385CFB2DB79C}" srcId="{C958F24B-26A3-494C-8D55-4EC676441BF0}" destId="{C93403E0-CA50-4C5F-BEAA-9DA079904AD7}" srcOrd="0" destOrd="0" parTransId="{0CE4C3AC-8FF7-4632-BB2F-274E5E59F299}" sibTransId="{543D83E3-8B07-4491-8159-644FC0765038}"/>
    <dgm:cxn modelId="{5EA6039B-F698-4D45-A115-C481B866B0ED}" type="presParOf" srcId="{A728B4FC-87AD-4F86-862B-AAACFB721B07}" destId="{CED9DDF7-949C-4A19-87B3-E5FAE9666B7A}" srcOrd="0" destOrd="0" presId="urn:microsoft.com/office/officeart/2018/2/layout/IconVerticalSolidList"/>
    <dgm:cxn modelId="{F27F4A2F-33FA-45EF-82E4-938552C871CD}" type="presParOf" srcId="{CED9DDF7-949C-4A19-87B3-E5FAE9666B7A}" destId="{1163C132-B846-4177-AEBE-025AFDE1B550}" srcOrd="0" destOrd="0" presId="urn:microsoft.com/office/officeart/2018/2/layout/IconVerticalSolidList"/>
    <dgm:cxn modelId="{E453A6A6-0B2E-4B8B-919B-449347D97C4E}" type="presParOf" srcId="{CED9DDF7-949C-4A19-87B3-E5FAE9666B7A}" destId="{4973AE2F-D3CE-4E12-AC13-CF396271ABE5}" srcOrd="1" destOrd="0" presId="urn:microsoft.com/office/officeart/2018/2/layout/IconVerticalSolidList"/>
    <dgm:cxn modelId="{B823CFDF-8F3F-451A-9DBF-5EA9642AF6C3}" type="presParOf" srcId="{CED9DDF7-949C-4A19-87B3-E5FAE9666B7A}" destId="{6BEAA31C-0429-497B-8420-2038081DD553}" srcOrd="2" destOrd="0" presId="urn:microsoft.com/office/officeart/2018/2/layout/IconVerticalSolidList"/>
    <dgm:cxn modelId="{9C06BF2A-7613-4BBA-99B0-6BEE7B9B4202}" type="presParOf" srcId="{CED9DDF7-949C-4A19-87B3-E5FAE9666B7A}" destId="{77836395-5EDC-4194-80D0-230E1D0BC240}" srcOrd="3" destOrd="0" presId="urn:microsoft.com/office/officeart/2018/2/layout/IconVerticalSolidList"/>
    <dgm:cxn modelId="{9A23BBC8-A06B-4B25-9090-98904244BA6A}" type="presParOf" srcId="{CED9DDF7-949C-4A19-87B3-E5FAE9666B7A}" destId="{7F693C6A-B530-43DF-819D-9CE5B2B78F9A}" srcOrd="4" destOrd="0" presId="urn:microsoft.com/office/officeart/2018/2/layout/IconVerticalSolidList"/>
    <dgm:cxn modelId="{196023AC-851F-40B8-B4D1-D454273BDE16}" type="presParOf" srcId="{A728B4FC-87AD-4F86-862B-AAACFB721B07}" destId="{A8A329B0-6EEA-40D2-A29F-2ADAEF2ED641}" srcOrd="1" destOrd="0" presId="urn:microsoft.com/office/officeart/2018/2/layout/IconVerticalSolidList"/>
    <dgm:cxn modelId="{EF9A3106-9A67-4EDD-B64D-793B6B27813A}" type="presParOf" srcId="{A728B4FC-87AD-4F86-862B-AAACFB721B07}" destId="{FDBAD08A-B294-44BC-9D06-C7568CFD8567}" srcOrd="2" destOrd="0" presId="urn:microsoft.com/office/officeart/2018/2/layout/IconVerticalSolidList"/>
    <dgm:cxn modelId="{44E12E68-E810-450B-A35E-9722FFD3E22F}" type="presParOf" srcId="{FDBAD08A-B294-44BC-9D06-C7568CFD8567}" destId="{F5DDEF30-AAEC-46D5-8325-BEE819ECE96E}" srcOrd="0" destOrd="0" presId="urn:microsoft.com/office/officeart/2018/2/layout/IconVerticalSolidList"/>
    <dgm:cxn modelId="{62B61495-7D84-403C-B022-4F2628263205}" type="presParOf" srcId="{FDBAD08A-B294-44BC-9D06-C7568CFD8567}" destId="{0358CF85-F0BA-41FF-AE83-882955AD8893}" srcOrd="1" destOrd="0" presId="urn:microsoft.com/office/officeart/2018/2/layout/IconVerticalSolidList"/>
    <dgm:cxn modelId="{041105FA-6E9F-4D66-BD6A-07FBC4CED740}" type="presParOf" srcId="{FDBAD08A-B294-44BC-9D06-C7568CFD8567}" destId="{658B8F07-2899-48CD-9AEB-7183DB5D4236}" srcOrd="2" destOrd="0" presId="urn:microsoft.com/office/officeart/2018/2/layout/IconVerticalSolidList"/>
    <dgm:cxn modelId="{9DFB0AD0-A580-4B5E-B129-AEAFC46C556A}" type="presParOf" srcId="{FDBAD08A-B294-44BC-9D06-C7568CFD8567}" destId="{9B96B0A5-91BA-4F59-968A-BE55CD5D9432}" srcOrd="3" destOrd="0" presId="urn:microsoft.com/office/officeart/2018/2/layout/IconVerticalSolidList"/>
    <dgm:cxn modelId="{CA1FD651-9189-47D1-ADC1-5D7FE3A896CE}" type="presParOf" srcId="{FDBAD08A-B294-44BC-9D06-C7568CFD8567}" destId="{506D3B2E-185C-42C8-BEC8-704BD1522E65}" srcOrd="4" destOrd="0" presId="urn:microsoft.com/office/officeart/2018/2/layout/IconVerticalSolidList"/>
    <dgm:cxn modelId="{624DB90C-7ACA-4D5A-856F-A5F83CBAAE43}" type="presParOf" srcId="{A728B4FC-87AD-4F86-862B-AAACFB721B07}" destId="{797B8A3C-700B-4E0B-A7EE-E96AF173230C}" srcOrd="3" destOrd="0" presId="urn:microsoft.com/office/officeart/2018/2/layout/IconVerticalSolidList"/>
    <dgm:cxn modelId="{807EE760-87EF-4D36-9725-5B25D77AABB4}" type="presParOf" srcId="{A728B4FC-87AD-4F86-862B-AAACFB721B07}" destId="{E9D58960-E44A-496E-A3CD-EF186232C375}" srcOrd="4" destOrd="0" presId="urn:microsoft.com/office/officeart/2018/2/layout/IconVerticalSolidList"/>
    <dgm:cxn modelId="{48C70DAD-9430-4358-AE1A-7A3F03C62508}" type="presParOf" srcId="{E9D58960-E44A-496E-A3CD-EF186232C375}" destId="{48241719-AACB-44FB-ABF5-3D7DDC6040AC}" srcOrd="0" destOrd="0" presId="urn:microsoft.com/office/officeart/2018/2/layout/IconVerticalSolidList"/>
    <dgm:cxn modelId="{BC12187A-4C57-4A91-9E2D-E67927770E48}" type="presParOf" srcId="{E9D58960-E44A-496E-A3CD-EF186232C375}" destId="{197293E3-2E17-414E-8561-B1CC4EBD25BD}" srcOrd="1" destOrd="0" presId="urn:microsoft.com/office/officeart/2018/2/layout/IconVerticalSolidList"/>
    <dgm:cxn modelId="{2600DD89-3B94-455F-B352-7BA7961FF6C4}" type="presParOf" srcId="{E9D58960-E44A-496E-A3CD-EF186232C375}" destId="{FBBB755C-B7E8-45A2-BE64-D4502287661B}" srcOrd="2" destOrd="0" presId="urn:microsoft.com/office/officeart/2018/2/layout/IconVerticalSolidList"/>
    <dgm:cxn modelId="{2196E644-0428-47CE-AE21-9D04E8986303}" type="presParOf" srcId="{E9D58960-E44A-496E-A3CD-EF186232C375}" destId="{54C26AB5-AB32-4C7D-931C-98EC09F4451A}" srcOrd="3" destOrd="0" presId="urn:microsoft.com/office/officeart/2018/2/layout/IconVerticalSolidList"/>
    <dgm:cxn modelId="{1792B0B2-F81D-4194-99EA-E323FF671986}" type="presParOf" srcId="{E9D58960-E44A-496E-A3CD-EF186232C375}" destId="{362C9DFB-94E6-4B60-B8C2-E2F8385E8206}" srcOrd="4" destOrd="0" presId="urn:microsoft.com/office/officeart/2018/2/layout/IconVerticalSolidList"/>
    <dgm:cxn modelId="{5009AAE7-A7B8-4CA0-A700-360F3F3C2005}" type="presParOf" srcId="{A728B4FC-87AD-4F86-862B-AAACFB721B07}" destId="{E77390B8-033D-44C9-8C8A-652982E63B12}" srcOrd="5" destOrd="0" presId="urn:microsoft.com/office/officeart/2018/2/layout/IconVerticalSolidList"/>
    <dgm:cxn modelId="{D9649104-F767-4E77-9C69-5508475C2261}" type="presParOf" srcId="{A728B4FC-87AD-4F86-862B-AAACFB721B07}" destId="{CCB01794-4F52-4736-8AE1-B346DF23E9BA}" srcOrd="6" destOrd="0" presId="urn:microsoft.com/office/officeart/2018/2/layout/IconVerticalSolidList"/>
    <dgm:cxn modelId="{42F507DE-27C8-4890-BE0C-51B6933720A9}" type="presParOf" srcId="{CCB01794-4F52-4736-8AE1-B346DF23E9BA}" destId="{5EA5C4A8-D49D-4FDE-B02A-3123CBB121A2}" srcOrd="0" destOrd="0" presId="urn:microsoft.com/office/officeart/2018/2/layout/IconVerticalSolidList"/>
    <dgm:cxn modelId="{AB79B16B-C1E8-40C1-ABF9-8E48F644DEAF}" type="presParOf" srcId="{CCB01794-4F52-4736-8AE1-B346DF23E9BA}" destId="{306B4BC6-E1E1-4B83-B0E7-2696A376AEC3}" srcOrd="1" destOrd="0" presId="urn:microsoft.com/office/officeart/2018/2/layout/IconVerticalSolidList"/>
    <dgm:cxn modelId="{98BD4F3F-E86B-441D-B6B6-F2AD6EB11894}" type="presParOf" srcId="{CCB01794-4F52-4736-8AE1-B346DF23E9BA}" destId="{52B570B2-18D4-4059-9399-EB47F3B21E88}" srcOrd="2" destOrd="0" presId="urn:microsoft.com/office/officeart/2018/2/layout/IconVerticalSolidList"/>
    <dgm:cxn modelId="{9B3FBC87-4CDC-4EBA-94D2-DABDC245AD55}" type="presParOf" srcId="{CCB01794-4F52-4736-8AE1-B346DF23E9BA}" destId="{C9449189-FA65-4D9A-BEB6-CDBC0D0B96A1}" srcOrd="3" destOrd="0" presId="urn:microsoft.com/office/officeart/2018/2/layout/IconVerticalSolidList"/>
    <dgm:cxn modelId="{8FA803D3-C1CC-41B6-8E7F-E84EF87E0CCC}" type="presParOf" srcId="{CCB01794-4F52-4736-8AE1-B346DF23E9BA}" destId="{CC5CE585-2D91-447B-92ED-E1EED6CCA0F2}" srcOrd="4" destOrd="0" presId="urn:microsoft.com/office/officeart/2018/2/layout/IconVerticalSolidList"/>
    <dgm:cxn modelId="{485C3C4B-CB13-4E8D-B191-395907C441B5}" type="presParOf" srcId="{A728B4FC-87AD-4F86-862B-AAACFB721B07}" destId="{C9E91767-513C-4380-BE00-AB60769E5F7C}" srcOrd="7" destOrd="0" presId="urn:microsoft.com/office/officeart/2018/2/layout/IconVerticalSolidList"/>
    <dgm:cxn modelId="{7ADB1FDF-0B05-4336-A2B4-9D0633FEEF1D}" type="presParOf" srcId="{A728B4FC-87AD-4F86-862B-AAACFB721B07}" destId="{72370E38-B224-4EE7-ACBB-4BE1C25EB472}" srcOrd="8" destOrd="0" presId="urn:microsoft.com/office/officeart/2018/2/layout/IconVerticalSolidList"/>
    <dgm:cxn modelId="{B5C8B0D6-C018-4621-BF17-25F355A6BB3C}" type="presParOf" srcId="{72370E38-B224-4EE7-ACBB-4BE1C25EB472}" destId="{B8AEF917-18B6-4136-B9E9-D8DAD7D2440B}" srcOrd="0" destOrd="0" presId="urn:microsoft.com/office/officeart/2018/2/layout/IconVerticalSolidList"/>
    <dgm:cxn modelId="{83BA3003-D1DB-41F0-94F6-991EA91B2D62}" type="presParOf" srcId="{72370E38-B224-4EE7-ACBB-4BE1C25EB472}" destId="{FAA1B0E3-B0B4-4BDE-A518-F2B671A2D824}" srcOrd="1" destOrd="0" presId="urn:microsoft.com/office/officeart/2018/2/layout/IconVerticalSolidList"/>
    <dgm:cxn modelId="{34AE7263-38F3-4DF1-9F6E-F34A08498409}" type="presParOf" srcId="{72370E38-B224-4EE7-ACBB-4BE1C25EB472}" destId="{32FF4F4E-B8A5-4CF1-B0AE-7C90344C19F1}" srcOrd="2" destOrd="0" presId="urn:microsoft.com/office/officeart/2018/2/layout/IconVerticalSolidList"/>
    <dgm:cxn modelId="{539B5EB5-A6A9-4E55-B8F6-6C748A400C98}" type="presParOf" srcId="{72370E38-B224-4EE7-ACBB-4BE1C25EB472}" destId="{4C1531C3-A728-4F17-B678-E9A32DEB00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071F63-CC7A-482B-9F60-7F4995E9BFC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DF07B4-60C4-4070-9FB8-AABD1F8C1016}">
      <dgm:prSet/>
      <dgm:spPr>
        <a:solidFill>
          <a:srgbClr val="A6294F"/>
        </a:solidFill>
      </dgm:spPr>
      <dgm:t>
        <a:bodyPr/>
        <a:lstStyle/>
        <a:p>
          <a:r>
            <a:rPr lang="en-US" dirty="0"/>
            <a:t>Webinars</a:t>
          </a:r>
        </a:p>
      </dgm:t>
    </dgm:pt>
    <dgm:pt modelId="{7431E50A-BE58-4A63-9DA8-4DED4B356F2A}" type="parTrans" cxnId="{8256A054-5157-4D98-B8A2-400288B5A75E}">
      <dgm:prSet/>
      <dgm:spPr/>
      <dgm:t>
        <a:bodyPr/>
        <a:lstStyle/>
        <a:p>
          <a:endParaRPr lang="en-US"/>
        </a:p>
      </dgm:t>
    </dgm:pt>
    <dgm:pt modelId="{35C4F51F-F1BB-406F-9D83-2B6BD406881C}" type="sibTrans" cxnId="{8256A054-5157-4D98-B8A2-400288B5A75E}">
      <dgm:prSet/>
      <dgm:spPr/>
      <dgm:t>
        <a:bodyPr/>
        <a:lstStyle/>
        <a:p>
          <a:endParaRPr lang="en-US"/>
        </a:p>
      </dgm:t>
    </dgm:pt>
    <dgm:pt modelId="{55A86DF3-072B-43D4-8553-9553A28803E5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Member led and Content experts</a:t>
          </a:r>
        </a:p>
      </dgm:t>
    </dgm:pt>
    <dgm:pt modelId="{1D0D9BB0-03A9-4A66-BEBE-92A2792051E8}" type="parTrans" cxnId="{F49AAAED-E718-4666-911D-44F4C3BCD1AF}">
      <dgm:prSet/>
      <dgm:spPr/>
      <dgm:t>
        <a:bodyPr/>
        <a:lstStyle/>
        <a:p>
          <a:endParaRPr lang="en-US"/>
        </a:p>
      </dgm:t>
    </dgm:pt>
    <dgm:pt modelId="{DB72ED82-68A7-4811-A4B7-5982FE65A0D5}" type="sibTrans" cxnId="{F49AAAED-E718-4666-911D-44F4C3BCD1AF}">
      <dgm:prSet/>
      <dgm:spPr/>
      <dgm:t>
        <a:bodyPr/>
        <a:lstStyle/>
        <a:p>
          <a:endParaRPr lang="en-US"/>
        </a:p>
      </dgm:t>
    </dgm:pt>
    <dgm:pt modelId="{C393F615-9B97-42B2-A9AE-5183E8ACB8CD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Specific topics and case review</a:t>
          </a:r>
        </a:p>
      </dgm:t>
    </dgm:pt>
    <dgm:pt modelId="{32ABF789-A40A-47F2-84B9-A5D38DD5DDB8}" type="parTrans" cxnId="{F4ECA619-FB54-4B71-BF0D-C5B128371EDE}">
      <dgm:prSet/>
      <dgm:spPr/>
      <dgm:t>
        <a:bodyPr/>
        <a:lstStyle/>
        <a:p>
          <a:endParaRPr lang="en-US"/>
        </a:p>
      </dgm:t>
    </dgm:pt>
    <dgm:pt modelId="{83EE8A8E-FF54-47FA-B3DD-65337E6BC478}" type="sibTrans" cxnId="{F4ECA619-FB54-4B71-BF0D-C5B128371EDE}">
      <dgm:prSet/>
      <dgm:spPr/>
      <dgm:t>
        <a:bodyPr/>
        <a:lstStyle/>
        <a:p>
          <a:endParaRPr lang="en-US"/>
        </a:p>
      </dgm:t>
    </dgm:pt>
    <dgm:pt modelId="{6C4B2539-E029-49AF-A1F4-668F6DBDF4FF}">
      <dgm:prSet/>
      <dgm:spPr>
        <a:solidFill>
          <a:srgbClr val="A6294F"/>
        </a:solidFill>
      </dgm:spPr>
      <dgm:t>
        <a:bodyPr/>
        <a:lstStyle/>
        <a:p>
          <a:r>
            <a:rPr lang="en-US"/>
            <a:t>Strategy Exchanges</a:t>
          </a:r>
        </a:p>
      </dgm:t>
    </dgm:pt>
    <dgm:pt modelId="{573EAE5E-F238-42DF-AD77-D7957CF84B36}" type="parTrans" cxnId="{F381570E-91D3-4E2C-A972-325BB0734AD1}">
      <dgm:prSet/>
      <dgm:spPr/>
      <dgm:t>
        <a:bodyPr/>
        <a:lstStyle/>
        <a:p>
          <a:endParaRPr lang="en-US"/>
        </a:p>
      </dgm:t>
    </dgm:pt>
    <dgm:pt modelId="{0032A224-80B0-4AAD-9DA1-BF7121020E8B}" type="sibTrans" cxnId="{F381570E-91D3-4E2C-A972-325BB0734AD1}">
      <dgm:prSet/>
      <dgm:spPr/>
      <dgm:t>
        <a:bodyPr/>
        <a:lstStyle/>
        <a:p>
          <a:endParaRPr lang="en-US"/>
        </a:p>
      </dgm:t>
    </dgm:pt>
    <dgm:pt modelId="{D1ABB060-2EC3-4282-98D2-49D3DBC966B0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EHR Integration</a:t>
          </a:r>
        </a:p>
      </dgm:t>
    </dgm:pt>
    <dgm:pt modelId="{F369A1C1-A407-485A-A7DF-EC0A9041482D}" type="parTrans" cxnId="{8FEE7FCE-8E3A-495B-92E5-70B3B581DEE9}">
      <dgm:prSet/>
      <dgm:spPr/>
      <dgm:t>
        <a:bodyPr/>
        <a:lstStyle/>
        <a:p>
          <a:endParaRPr lang="en-US"/>
        </a:p>
      </dgm:t>
    </dgm:pt>
    <dgm:pt modelId="{D7BAB7A0-7886-4E2D-82B5-C12B336E3560}" type="sibTrans" cxnId="{8FEE7FCE-8E3A-495B-92E5-70B3B581DEE9}">
      <dgm:prSet/>
      <dgm:spPr/>
      <dgm:t>
        <a:bodyPr/>
        <a:lstStyle/>
        <a:p>
          <a:endParaRPr lang="en-US"/>
        </a:p>
      </dgm:t>
    </dgm:pt>
    <dgm:pt modelId="{114D98FA-B787-49F3-826C-816CEB3C6869}">
      <dgm:prSet/>
      <dgm:spPr>
        <a:solidFill>
          <a:srgbClr val="A6294F"/>
        </a:solidFill>
      </dgm:spPr>
      <dgm:t>
        <a:bodyPr/>
        <a:lstStyle/>
        <a:p>
          <a:r>
            <a:rPr lang="en-US"/>
            <a:t>Longitudinal Learning</a:t>
          </a:r>
        </a:p>
      </dgm:t>
    </dgm:pt>
    <dgm:pt modelId="{EAA0B229-77B1-4CFA-AD45-DD73AE5AD231}" type="parTrans" cxnId="{3A12A275-BD76-47E8-8E6B-2FA87AAB6684}">
      <dgm:prSet/>
      <dgm:spPr/>
      <dgm:t>
        <a:bodyPr/>
        <a:lstStyle/>
        <a:p>
          <a:endParaRPr lang="en-US"/>
        </a:p>
      </dgm:t>
    </dgm:pt>
    <dgm:pt modelId="{C8ADC52E-9532-417D-A634-6C8C7B779720}" type="sibTrans" cxnId="{3A12A275-BD76-47E8-8E6B-2FA87AAB6684}">
      <dgm:prSet/>
      <dgm:spPr/>
      <dgm:t>
        <a:bodyPr/>
        <a:lstStyle/>
        <a:p>
          <a:endParaRPr lang="en-US"/>
        </a:p>
      </dgm:t>
    </dgm:pt>
    <dgm:pt modelId="{B2A62261-AD1C-45CD-97E9-D3A77FC50697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Single topic, Multiple Sessions</a:t>
          </a:r>
        </a:p>
      </dgm:t>
    </dgm:pt>
    <dgm:pt modelId="{9E145467-356E-476C-9C2D-E703F198B47D}" type="parTrans" cxnId="{E72CDD74-75F8-4FB1-A53E-5F60A5EFF0BF}">
      <dgm:prSet/>
      <dgm:spPr/>
      <dgm:t>
        <a:bodyPr/>
        <a:lstStyle/>
        <a:p>
          <a:endParaRPr lang="en-US"/>
        </a:p>
      </dgm:t>
    </dgm:pt>
    <dgm:pt modelId="{ABA1CF26-ACCC-4DC8-8223-C2E94D133895}" type="sibTrans" cxnId="{E72CDD74-75F8-4FB1-A53E-5F60A5EFF0BF}">
      <dgm:prSet/>
      <dgm:spPr/>
      <dgm:t>
        <a:bodyPr/>
        <a:lstStyle/>
        <a:p>
          <a:endParaRPr lang="en-US"/>
        </a:p>
      </dgm:t>
    </dgm:pt>
    <dgm:pt modelId="{8AD9B889-B4BC-46D9-B607-9F37B805B01A}">
      <dgm:prSet/>
      <dgm:spPr>
        <a:solidFill>
          <a:srgbClr val="A6294F"/>
        </a:solidFill>
      </dgm:spPr>
      <dgm:t>
        <a:bodyPr/>
        <a:lstStyle/>
        <a:p>
          <a:r>
            <a:rPr lang="en-US"/>
            <a:t>PCQC Meetings</a:t>
          </a:r>
        </a:p>
      </dgm:t>
    </dgm:pt>
    <dgm:pt modelId="{CB27E8C1-71A3-425E-A21D-DFF55618B726}" type="parTrans" cxnId="{FFCF3A52-0F08-4453-BB74-D9F086B9416E}">
      <dgm:prSet/>
      <dgm:spPr/>
      <dgm:t>
        <a:bodyPr/>
        <a:lstStyle/>
        <a:p>
          <a:endParaRPr lang="en-US"/>
        </a:p>
      </dgm:t>
    </dgm:pt>
    <dgm:pt modelId="{3EEDC503-8DD3-4C3E-9139-D89A7017116A}" type="sibTrans" cxnId="{FFCF3A52-0F08-4453-BB74-D9F086B9416E}">
      <dgm:prSet/>
      <dgm:spPr/>
      <dgm:t>
        <a:bodyPr/>
        <a:lstStyle/>
        <a:p>
          <a:endParaRPr lang="en-US"/>
        </a:p>
      </dgm:t>
    </dgm:pt>
    <dgm:pt modelId="{7A3F5C59-A2DD-411C-8E42-3346823B9A9E}">
      <dgm:prSet/>
      <dgm:spPr/>
      <dgm:t>
        <a:bodyPr/>
        <a:lstStyle/>
        <a:p>
          <a:r>
            <a:rPr lang="en-US"/>
            <a:t>Annual</a:t>
          </a:r>
        </a:p>
      </dgm:t>
    </dgm:pt>
    <dgm:pt modelId="{AD1EAD59-B07E-4D53-A501-5EEBD9581FD7}" type="parTrans" cxnId="{1F41386A-AA58-4F0E-8B28-E95D56B19075}">
      <dgm:prSet/>
      <dgm:spPr/>
      <dgm:t>
        <a:bodyPr/>
        <a:lstStyle/>
        <a:p>
          <a:endParaRPr lang="en-US"/>
        </a:p>
      </dgm:t>
    </dgm:pt>
    <dgm:pt modelId="{B241D341-FC62-4667-A05F-DE0CA5F9CDE7}" type="sibTrans" cxnId="{1F41386A-AA58-4F0E-8B28-E95D56B19075}">
      <dgm:prSet/>
      <dgm:spPr/>
      <dgm:t>
        <a:bodyPr/>
        <a:lstStyle/>
        <a:p>
          <a:endParaRPr lang="en-US"/>
        </a:p>
      </dgm:t>
    </dgm:pt>
    <dgm:pt modelId="{B627843F-AA50-4D58-81C0-672B2BDDB629}">
      <dgm:prSet/>
      <dgm:spPr/>
      <dgm:t>
        <a:bodyPr/>
        <a:lstStyle/>
        <a:p>
          <a:r>
            <a:rPr lang="en-US"/>
            <a:t>Regional, In-person Conferences</a:t>
          </a:r>
        </a:p>
      </dgm:t>
    </dgm:pt>
    <dgm:pt modelId="{E79CA656-343A-4B92-88F8-5AB9DD1965AF}" type="parTrans" cxnId="{C6AFA98C-7268-4BB4-899E-065EE6E061D0}">
      <dgm:prSet/>
      <dgm:spPr/>
      <dgm:t>
        <a:bodyPr/>
        <a:lstStyle/>
        <a:p>
          <a:endParaRPr lang="en-US"/>
        </a:p>
      </dgm:t>
    </dgm:pt>
    <dgm:pt modelId="{237CFB87-112D-4B2E-9CFB-3494B46DCCAA}" type="sibTrans" cxnId="{C6AFA98C-7268-4BB4-899E-065EE6E061D0}">
      <dgm:prSet/>
      <dgm:spPr/>
      <dgm:t>
        <a:bodyPr/>
        <a:lstStyle/>
        <a:p>
          <a:endParaRPr lang="en-US"/>
        </a:p>
      </dgm:t>
    </dgm:pt>
    <dgm:pt modelId="{FB7F1B7F-DF2A-438B-AF1E-0CF8C6368994}">
      <dgm:prSet/>
      <dgm:spPr>
        <a:solidFill>
          <a:srgbClr val="A6294F"/>
        </a:solidFill>
      </dgm:spPr>
      <dgm:t>
        <a:bodyPr/>
        <a:lstStyle/>
        <a:p>
          <a:r>
            <a:rPr lang="en-US"/>
            <a:t>Engage with PCQC on Social</a:t>
          </a:r>
        </a:p>
      </dgm:t>
    </dgm:pt>
    <dgm:pt modelId="{5F9AF7C2-B964-4641-921E-267AD0C43A77}" type="parTrans" cxnId="{0413C9BB-7851-473C-BFE5-93B91DA8309D}">
      <dgm:prSet/>
      <dgm:spPr/>
      <dgm:t>
        <a:bodyPr/>
        <a:lstStyle/>
        <a:p>
          <a:endParaRPr lang="en-US"/>
        </a:p>
      </dgm:t>
    </dgm:pt>
    <dgm:pt modelId="{F35B4469-E3E9-4DCF-B180-F4CDA7F05216}" type="sibTrans" cxnId="{0413C9BB-7851-473C-BFE5-93B91DA8309D}">
      <dgm:prSet/>
      <dgm:spPr/>
      <dgm:t>
        <a:bodyPr/>
        <a:lstStyle/>
        <a:p>
          <a:endParaRPr lang="en-US"/>
        </a:p>
      </dgm:t>
    </dgm:pt>
    <dgm:pt modelId="{AD8FB83E-22BB-4FF1-9AC0-E3EB469FC9A0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 dirty="0"/>
            <a:t>Twitter    	@</a:t>
          </a:r>
          <a:r>
            <a:rPr lang="en-US" dirty="0" err="1"/>
            <a:t>palliativequal</a:t>
          </a:r>
          <a:endParaRPr lang="en-US" dirty="0"/>
        </a:p>
      </dgm:t>
    </dgm:pt>
    <dgm:pt modelId="{6588EBB7-CE48-4CA1-88A0-467E876449D5}" type="parTrans" cxnId="{F9C03869-6F34-4C10-95AF-0F3120B6FA8A}">
      <dgm:prSet/>
      <dgm:spPr/>
      <dgm:t>
        <a:bodyPr/>
        <a:lstStyle/>
        <a:p>
          <a:endParaRPr lang="en-US"/>
        </a:p>
      </dgm:t>
    </dgm:pt>
    <dgm:pt modelId="{489E4F02-2873-4ED7-82D3-1CD83F64FA70}" type="sibTrans" cxnId="{F9C03869-6F34-4C10-95AF-0F3120B6FA8A}">
      <dgm:prSet/>
      <dgm:spPr/>
      <dgm:t>
        <a:bodyPr/>
        <a:lstStyle/>
        <a:p>
          <a:endParaRPr lang="en-US"/>
        </a:p>
      </dgm:t>
    </dgm:pt>
    <dgm:pt modelId="{41BD299C-5B9D-407E-A539-2AAADE3E01B2}">
      <dgm:prSet/>
      <dgm:spPr>
        <a:ln>
          <a:solidFill>
            <a:srgbClr val="002878"/>
          </a:solidFill>
        </a:ln>
      </dgm:spPr>
      <dgm:t>
        <a:bodyPr/>
        <a:lstStyle/>
        <a:p>
          <a:r>
            <a:rPr lang="en-US"/>
            <a:t>LinkedIn	 PCQC company page</a:t>
          </a:r>
        </a:p>
      </dgm:t>
    </dgm:pt>
    <dgm:pt modelId="{D1FECF11-4A0D-4EE0-A427-73656957F1EA}" type="parTrans" cxnId="{FD4637D7-0E07-4931-BF8E-2C4B780117B8}">
      <dgm:prSet/>
      <dgm:spPr/>
      <dgm:t>
        <a:bodyPr/>
        <a:lstStyle/>
        <a:p>
          <a:endParaRPr lang="en-US"/>
        </a:p>
      </dgm:t>
    </dgm:pt>
    <dgm:pt modelId="{B5F0D7CB-B448-4A19-AC28-4C3DE804BFCF}" type="sibTrans" cxnId="{FD4637D7-0E07-4931-BF8E-2C4B780117B8}">
      <dgm:prSet/>
      <dgm:spPr/>
      <dgm:t>
        <a:bodyPr/>
        <a:lstStyle/>
        <a:p>
          <a:endParaRPr lang="en-US"/>
        </a:p>
      </dgm:t>
    </dgm:pt>
    <dgm:pt modelId="{C9B7AF74-0AEF-4AD5-97C8-DE90C3DAC836}" type="pres">
      <dgm:prSet presAssocID="{A0071F63-CC7A-482B-9F60-7F4995E9BFCE}" presName="linear" presStyleCnt="0">
        <dgm:presLayoutVars>
          <dgm:dir/>
          <dgm:animLvl val="lvl"/>
          <dgm:resizeHandles val="exact"/>
        </dgm:presLayoutVars>
      </dgm:prSet>
      <dgm:spPr/>
    </dgm:pt>
    <dgm:pt modelId="{4EED07AB-04A6-457D-AFB6-5AAAF89815FF}" type="pres">
      <dgm:prSet presAssocID="{28DF07B4-60C4-4070-9FB8-AABD1F8C1016}" presName="parentLin" presStyleCnt="0"/>
      <dgm:spPr/>
    </dgm:pt>
    <dgm:pt modelId="{0C9A547A-901F-4E9E-9A55-3FD45D6AEB32}" type="pres">
      <dgm:prSet presAssocID="{28DF07B4-60C4-4070-9FB8-AABD1F8C1016}" presName="parentLeftMargin" presStyleLbl="node1" presStyleIdx="0" presStyleCnt="5"/>
      <dgm:spPr/>
    </dgm:pt>
    <dgm:pt modelId="{134D4B6C-822D-4C08-AEEB-EA08265003B0}" type="pres">
      <dgm:prSet presAssocID="{28DF07B4-60C4-4070-9FB8-AABD1F8C10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104DCB-5A9F-4593-8773-984DE48C591D}" type="pres">
      <dgm:prSet presAssocID="{28DF07B4-60C4-4070-9FB8-AABD1F8C1016}" presName="negativeSpace" presStyleCnt="0"/>
      <dgm:spPr/>
    </dgm:pt>
    <dgm:pt modelId="{955FA266-9EDE-4D92-8AE7-975AB33400A6}" type="pres">
      <dgm:prSet presAssocID="{28DF07B4-60C4-4070-9FB8-AABD1F8C1016}" presName="childText" presStyleLbl="conFgAcc1" presStyleIdx="0" presStyleCnt="5">
        <dgm:presLayoutVars>
          <dgm:bulletEnabled val="1"/>
        </dgm:presLayoutVars>
      </dgm:prSet>
      <dgm:spPr/>
    </dgm:pt>
    <dgm:pt modelId="{15F3AC88-BC97-4F88-8BFE-1C2747622670}" type="pres">
      <dgm:prSet presAssocID="{35C4F51F-F1BB-406F-9D83-2B6BD406881C}" presName="spaceBetweenRectangles" presStyleCnt="0"/>
      <dgm:spPr/>
    </dgm:pt>
    <dgm:pt modelId="{2A8A3455-674C-41E6-953F-8C49E8B3E5AD}" type="pres">
      <dgm:prSet presAssocID="{6C4B2539-E029-49AF-A1F4-668F6DBDF4FF}" presName="parentLin" presStyleCnt="0"/>
      <dgm:spPr/>
    </dgm:pt>
    <dgm:pt modelId="{E3099562-7E54-4394-AB8D-BB88C8AD2173}" type="pres">
      <dgm:prSet presAssocID="{6C4B2539-E029-49AF-A1F4-668F6DBDF4FF}" presName="parentLeftMargin" presStyleLbl="node1" presStyleIdx="0" presStyleCnt="5"/>
      <dgm:spPr/>
    </dgm:pt>
    <dgm:pt modelId="{6BC3AEFB-E60D-415A-B765-35FCF2FD4247}" type="pres">
      <dgm:prSet presAssocID="{6C4B2539-E029-49AF-A1F4-668F6DBDF4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35ABE7-C54C-4E22-AEAE-FB80D3085587}" type="pres">
      <dgm:prSet presAssocID="{6C4B2539-E029-49AF-A1F4-668F6DBDF4FF}" presName="negativeSpace" presStyleCnt="0"/>
      <dgm:spPr/>
    </dgm:pt>
    <dgm:pt modelId="{1F62E7DE-0AF8-470F-BC33-782E7C75E8F5}" type="pres">
      <dgm:prSet presAssocID="{6C4B2539-E029-49AF-A1F4-668F6DBDF4FF}" presName="childText" presStyleLbl="conFgAcc1" presStyleIdx="1" presStyleCnt="5">
        <dgm:presLayoutVars>
          <dgm:bulletEnabled val="1"/>
        </dgm:presLayoutVars>
      </dgm:prSet>
      <dgm:spPr/>
    </dgm:pt>
    <dgm:pt modelId="{AA753CF8-4E2A-4D24-8D66-5E717DC1693F}" type="pres">
      <dgm:prSet presAssocID="{0032A224-80B0-4AAD-9DA1-BF7121020E8B}" presName="spaceBetweenRectangles" presStyleCnt="0"/>
      <dgm:spPr/>
    </dgm:pt>
    <dgm:pt modelId="{9ED16D15-AEC0-4E3B-94CA-0FB60E0D973B}" type="pres">
      <dgm:prSet presAssocID="{114D98FA-B787-49F3-826C-816CEB3C6869}" presName="parentLin" presStyleCnt="0"/>
      <dgm:spPr/>
    </dgm:pt>
    <dgm:pt modelId="{BC71356A-2EA3-4CC7-B6FE-35EF1EFF6DE5}" type="pres">
      <dgm:prSet presAssocID="{114D98FA-B787-49F3-826C-816CEB3C6869}" presName="parentLeftMargin" presStyleLbl="node1" presStyleIdx="1" presStyleCnt="5"/>
      <dgm:spPr/>
    </dgm:pt>
    <dgm:pt modelId="{267A5BDC-BA55-47D7-86FF-8C63D6B66B6A}" type="pres">
      <dgm:prSet presAssocID="{114D98FA-B787-49F3-826C-816CEB3C686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F1B6DE-9878-4304-9AF3-83364D3CBCBC}" type="pres">
      <dgm:prSet presAssocID="{114D98FA-B787-49F3-826C-816CEB3C6869}" presName="negativeSpace" presStyleCnt="0"/>
      <dgm:spPr/>
    </dgm:pt>
    <dgm:pt modelId="{23067D2B-F817-4768-B327-4D6996782D3B}" type="pres">
      <dgm:prSet presAssocID="{114D98FA-B787-49F3-826C-816CEB3C6869}" presName="childText" presStyleLbl="conFgAcc1" presStyleIdx="2" presStyleCnt="5">
        <dgm:presLayoutVars>
          <dgm:bulletEnabled val="1"/>
        </dgm:presLayoutVars>
      </dgm:prSet>
      <dgm:spPr/>
    </dgm:pt>
    <dgm:pt modelId="{4FBCED49-399B-4348-AF52-8DD12D1E2C91}" type="pres">
      <dgm:prSet presAssocID="{C8ADC52E-9532-417D-A634-6C8C7B779720}" presName="spaceBetweenRectangles" presStyleCnt="0"/>
      <dgm:spPr/>
    </dgm:pt>
    <dgm:pt modelId="{4366077F-85C0-4EA3-89A9-74F582059D80}" type="pres">
      <dgm:prSet presAssocID="{8AD9B889-B4BC-46D9-B607-9F37B805B01A}" presName="parentLin" presStyleCnt="0"/>
      <dgm:spPr/>
    </dgm:pt>
    <dgm:pt modelId="{1FC88271-65FC-41B5-8692-4CB18D3FD10E}" type="pres">
      <dgm:prSet presAssocID="{8AD9B889-B4BC-46D9-B607-9F37B805B01A}" presName="parentLeftMargin" presStyleLbl="node1" presStyleIdx="2" presStyleCnt="5"/>
      <dgm:spPr/>
    </dgm:pt>
    <dgm:pt modelId="{56AC457F-3DB7-4C83-91E5-3EF0A1AABFA9}" type="pres">
      <dgm:prSet presAssocID="{8AD9B889-B4BC-46D9-B607-9F37B805B01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573902-B107-4B1C-ADBC-1E9A2F69B1BA}" type="pres">
      <dgm:prSet presAssocID="{8AD9B889-B4BC-46D9-B607-9F37B805B01A}" presName="negativeSpace" presStyleCnt="0"/>
      <dgm:spPr/>
    </dgm:pt>
    <dgm:pt modelId="{F474A0F7-E93A-4AD8-836C-4A68FA9CA972}" type="pres">
      <dgm:prSet presAssocID="{8AD9B889-B4BC-46D9-B607-9F37B805B01A}" presName="childText" presStyleLbl="conFgAcc1" presStyleIdx="3" presStyleCnt="5">
        <dgm:presLayoutVars>
          <dgm:bulletEnabled val="1"/>
        </dgm:presLayoutVars>
      </dgm:prSet>
      <dgm:spPr/>
    </dgm:pt>
    <dgm:pt modelId="{BFF8C28C-F92B-48F1-A636-B98B5010CEF5}" type="pres">
      <dgm:prSet presAssocID="{3EEDC503-8DD3-4C3E-9139-D89A7017116A}" presName="spaceBetweenRectangles" presStyleCnt="0"/>
      <dgm:spPr/>
    </dgm:pt>
    <dgm:pt modelId="{77E0B7F8-0D49-4C32-870B-68F442204264}" type="pres">
      <dgm:prSet presAssocID="{FB7F1B7F-DF2A-438B-AF1E-0CF8C6368994}" presName="parentLin" presStyleCnt="0"/>
      <dgm:spPr/>
    </dgm:pt>
    <dgm:pt modelId="{50AD4C35-4E43-4CD4-BC56-5CF2518D491E}" type="pres">
      <dgm:prSet presAssocID="{FB7F1B7F-DF2A-438B-AF1E-0CF8C6368994}" presName="parentLeftMargin" presStyleLbl="node1" presStyleIdx="3" presStyleCnt="5"/>
      <dgm:spPr/>
    </dgm:pt>
    <dgm:pt modelId="{FBCFE36F-B3B1-429A-88B8-412DD9BC9CDD}" type="pres">
      <dgm:prSet presAssocID="{FB7F1B7F-DF2A-438B-AF1E-0CF8C636899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F8387E1-FC68-4E75-9AFE-1294948BFE3A}" type="pres">
      <dgm:prSet presAssocID="{FB7F1B7F-DF2A-438B-AF1E-0CF8C6368994}" presName="negativeSpace" presStyleCnt="0"/>
      <dgm:spPr/>
    </dgm:pt>
    <dgm:pt modelId="{0D1DBAAA-5225-4601-9E0B-CAC5103C0D0F}" type="pres">
      <dgm:prSet presAssocID="{FB7F1B7F-DF2A-438B-AF1E-0CF8C636899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81570E-91D3-4E2C-A972-325BB0734AD1}" srcId="{A0071F63-CC7A-482B-9F60-7F4995E9BFCE}" destId="{6C4B2539-E029-49AF-A1F4-668F6DBDF4FF}" srcOrd="1" destOrd="0" parTransId="{573EAE5E-F238-42DF-AD77-D7957CF84B36}" sibTransId="{0032A224-80B0-4AAD-9DA1-BF7121020E8B}"/>
    <dgm:cxn modelId="{A456A912-91AD-46AF-A431-F063ACB5A0B1}" type="presOf" srcId="{28DF07B4-60C4-4070-9FB8-AABD1F8C1016}" destId="{0C9A547A-901F-4E9E-9A55-3FD45D6AEB32}" srcOrd="0" destOrd="0" presId="urn:microsoft.com/office/officeart/2005/8/layout/list1"/>
    <dgm:cxn modelId="{F4ECA619-FB54-4B71-BF0D-C5B128371EDE}" srcId="{28DF07B4-60C4-4070-9FB8-AABD1F8C1016}" destId="{C393F615-9B97-42B2-A9AE-5183E8ACB8CD}" srcOrd="1" destOrd="0" parTransId="{32ABF789-A40A-47F2-84B9-A5D38DD5DDB8}" sibTransId="{83EE8A8E-FF54-47FA-B3DD-65337E6BC478}"/>
    <dgm:cxn modelId="{2CD4DF21-0EA9-489F-A288-4CC84D6E47C3}" type="presOf" srcId="{7A3F5C59-A2DD-411C-8E42-3346823B9A9E}" destId="{F474A0F7-E93A-4AD8-836C-4A68FA9CA972}" srcOrd="0" destOrd="0" presId="urn:microsoft.com/office/officeart/2005/8/layout/list1"/>
    <dgm:cxn modelId="{EAA41528-1E9B-4437-85B8-126C11433ACF}" type="presOf" srcId="{FB7F1B7F-DF2A-438B-AF1E-0CF8C6368994}" destId="{50AD4C35-4E43-4CD4-BC56-5CF2518D491E}" srcOrd="0" destOrd="0" presId="urn:microsoft.com/office/officeart/2005/8/layout/list1"/>
    <dgm:cxn modelId="{5A743A5C-A1AB-47E2-BD04-34420C14C7ED}" type="presOf" srcId="{8AD9B889-B4BC-46D9-B607-9F37B805B01A}" destId="{56AC457F-3DB7-4C83-91E5-3EF0A1AABFA9}" srcOrd="1" destOrd="0" presId="urn:microsoft.com/office/officeart/2005/8/layout/list1"/>
    <dgm:cxn modelId="{F9C03869-6F34-4C10-95AF-0F3120B6FA8A}" srcId="{FB7F1B7F-DF2A-438B-AF1E-0CF8C6368994}" destId="{AD8FB83E-22BB-4FF1-9AC0-E3EB469FC9A0}" srcOrd="0" destOrd="0" parTransId="{6588EBB7-CE48-4CA1-88A0-467E876449D5}" sibTransId="{489E4F02-2873-4ED7-82D3-1CD83F64FA70}"/>
    <dgm:cxn modelId="{FFC8F169-6607-4301-B25B-0CD21AEC43D2}" type="presOf" srcId="{114D98FA-B787-49F3-826C-816CEB3C6869}" destId="{267A5BDC-BA55-47D7-86FF-8C63D6B66B6A}" srcOrd="1" destOrd="0" presId="urn:microsoft.com/office/officeart/2005/8/layout/list1"/>
    <dgm:cxn modelId="{1F41386A-AA58-4F0E-8B28-E95D56B19075}" srcId="{8AD9B889-B4BC-46D9-B607-9F37B805B01A}" destId="{7A3F5C59-A2DD-411C-8E42-3346823B9A9E}" srcOrd="0" destOrd="0" parTransId="{AD1EAD59-B07E-4D53-A501-5EEBD9581FD7}" sibTransId="{B241D341-FC62-4667-A05F-DE0CA5F9CDE7}"/>
    <dgm:cxn modelId="{4DE5D74C-0AA9-43DE-B44F-6E043DA36DE4}" type="presOf" srcId="{A0071F63-CC7A-482B-9F60-7F4995E9BFCE}" destId="{C9B7AF74-0AEF-4AD5-97C8-DE90C3DAC836}" srcOrd="0" destOrd="0" presId="urn:microsoft.com/office/officeart/2005/8/layout/list1"/>
    <dgm:cxn modelId="{6E006F4F-865F-4055-8124-BCAA38320511}" type="presOf" srcId="{55A86DF3-072B-43D4-8553-9553A28803E5}" destId="{955FA266-9EDE-4D92-8AE7-975AB33400A6}" srcOrd="0" destOrd="0" presId="urn:microsoft.com/office/officeart/2005/8/layout/list1"/>
    <dgm:cxn modelId="{FFCF3A52-0F08-4453-BB74-D9F086B9416E}" srcId="{A0071F63-CC7A-482B-9F60-7F4995E9BFCE}" destId="{8AD9B889-B4BC-46D9-B607-9F37B805B01A}" srcOrd="3" destOrd="0" parTransId="{CB27E8C1-71A3-425E-A21D-DFF55618B726}" sibTransId="{3EEDC503-8DD3-4C3E-9139-D89A7017116A}"/>
    <dgm:cxn modelId="{8256A054-5157-4D98-B8A2-400288B5A75E}" srcId="{A0071F63-CC7A-482B-9F60-7F4995E9BFCE}" destId="{28DF07B4-60C4-4070-9FB8-AABD1F8C1016}" srcOrd="0" destOrd="0" parTransId="{7431E50A-BE58-4A63-9DA8-4DED4B356F2A}" sibTransId="{35C4F51F-F1BB-406F-9D83-2B6BD406881C}"/>
    <dgm:cxn modelId="{E72CDD74-75F8-4FB1-A53E-5F60A5EFF0BF}" srcId="{114D98FA-B787-49F3-826C-816CEB3C6869}" destId="{B2A62261-AD1C-45CD-97E9-D3A77FC50697}" srcOrd="0" destOrd="0" parTransId="{9E145467-356E-476C-9C2D-E703F198B47D}" sibTransId="{ABA1CF26-ACCC-4DC8-8223-C2E94D133895}"/>
    <dgm:cxn modelId="{3A12A275-BD76-47E8-8E6B-2FA87AAB6684}" srcId="{A0071F63-CC7A-482B-9F60-7F4995E9BFCE}" destId="{114D98FA-B787-49F3-826C-816CEB3C6869}" srcOrd="2" destOrd="0" parTransId="{EAA0B229-77B1-4CFA-AD45-DD73AE5AD231}" sibTransId="{C8ADC52E-9532-417D-A634-6C8C7B779720}"/>
    <dgm:cxn modelId="{2CFD6C82-67A3-4A7B-A2F6-72495E77F824}" type="presOf" srcId="{AD8FB83E-22BB-4FF1-9AC0-E3EB469FC9A0}" destId="{0D1DBAAA-5225-4601-9E0B-CAC5103C0D0F}" srcOrd="0" destOrd="0" presId="urn:microsoft.com/office/officeart/2005/8/layout/list1"/>
    <dgm:cxn modelId="{824D098C-E21C-4CEE-9957-9C9723A9CC98}" type="presOf" srcId="{114D98FA-B787-49F3-826C-816CEB3C6869}" destId="{BC71356A-2EA3-4CC7-B6FE-35EF1EFF6DE5}" srcOrd="0" destOrd="0" presId="urn:microsoft.com/office/officeart/2005/8/layout/list1"/>
    <dgm:cxn modelId="{C6AFA98C-7268-4BB4-899E-065EE6E061D0}" srcId="{8AD9B889-B4BC-46D9-B607-9F37B805B01A}" destId="{B627843F-AA50-4D58-81C0-672B2BDDB629}" srcOrd="1" destOrd="0" parTransId="{E79CA656-343A-4B92-88F8-5AB9DD1965AF}" sibTransId="{237CFB87-112D-4B2E-9CFB-3494B46DCCAA}"/>
    <dgm:cxn modelId="{93688F91-5922-4BC8-A22B-2455938AD2FC}" type="presOf" srcId="{C393F615-9B97-42B2-A9AE-5183E8ACB8CD}" destId="{955FA266-9EDE-4D92-8AE7-975AB33400A6}" srcOrd="0" destOrd="1" presId="urn:microsoft.com/office/officeart/2005/8/layout/list1"/>
    <dgm:cxn modelId="{81267792-CE4E-4EFB-AB17-6E3B44967629}" type="presOf" srcId="{B627843F-AA50-4D58-81C0-672B2BDDB629}" destId="{F474A0F7-E93A-4AD8-836C-4A68FA9CA972}" srcOrd="0" destOrd="1" presId="urn:microsoft.com/office/officeart/2005/8/layout/list1"/>
    <dgm:cxn modelId="{0413C9BB-7851-473C-BFE5-93B91DA8309D}" srcId="{A0071F63-CC7A-482B-9F60-7F4995E9BFCE}" destId="{FB7F1B7F-DF2A-438B-AF1E-0CF8C6368994}" srcOrd="4" destOrd="0" parTransId="{5F9AF7C2-B964-4641-921E-267AD0C43A77}" sibTransId="{F35B4469-E3E9-4DCF-B180-F4CDA7F05216}"/>
    <dgm:cxn modelId="{BE76CDC3-57E0-4629-9DE9-62545ACAAB81}" type="presOf" srcId="{B2A62261-AD1C-45CD-97E9-D3A77FC50697}" destId="{23067D2B-F817-4768-B327-4D6996782D3B}" srcOrd="0" destOrd="0" presId="urn:microsoft.com/office/officeart/2005/8/layout/list1"/>
    <dgm:cxn modelId="{8FEE7FCE-8E3A-495B-92E5-70B3B581DEE9}" srcId="{6C4B2539-E029-49AF-A1F4-668F6DBDF4FF}" destId="{D1ABB060-2EC3-4282-98D2-49D3DBC966B0}" srcOrd="0" destOrd="0" parTransId="{F369A1C1-A407-485A-A7DF-EC0A9041482D}" sibTransId="{D7BAB7A0-7886-4E2D-82B5-C12B336E3560}"/>
    <dgm:cxn modelId="{FB8002D0-6A13-415A-A634-D43121A61B21}" type="presOf" srcId="{28DF07B4-60C4-4070-9FB8-AABD1F8C1016}" destId="{134D4B6C-822D-4C08-AEEB-EA08265003B0}" srcOrd="1" destOrd="0" presId="urn:microsoft.com/office/officeart/2005/8/layout/list1"/>
    <dgm:cxn modelId="{FD4637D7-0E07-4931-BF8E-2C4B780117B8}" srcId="{FB7F1B7F-DF2A-438B-AF1E-0CF8C6368994}" destId="{41BD299C-5B9D-407E-A539-2AAADE3E01B2}" srcOrd="1" destOrd="0" parTransId="{D1FECF11-4A0D-4EE0-A427-73656957F1EA}" sibTransId="{B5F0D7CB-B448-4A19-AC28-4C3DE804BFCF}"/>
    <dgm:cxn modelId="{765A45D9-15A3-4122-8D78-3A48760D8C54}" type="presOf" srcId="{41BD299C-5B9D-407E-A539-2AAADE3E01B2}" destId="{0D1DBAAA-5225-4601-9E0B-CAC5103C0D0F}" srcOrd="0" destOrd="1" presId="urn:microsoft.com/office/officeart/2005/8/layout/list1"/>
    <dgm:cxn modelId="{B48ADBE1-2FAD-42ED-AD42-2A1D9ABA132F}" type="presOf" srcId="{D1ABB060-2EC3-4282-98D2-49D3DBC966B0}" destId="{1F62E7DE-0AF8-470F-BC33-782E7C75E8F5}" srcOrd="0" destOrd="0" presId="urn:microsoft.com/office/officeart/2005/8/layout/list1"/>
    <dgm:cxn modelId="{14E0F8E6-3D97-40E1-BA9F-172850F5A87F}" type="presOf" srcId="{8AD9B889-B4BC-46D9-B607-9F37B805B01A}" destId="{1FC88271-65FC-41B5-8692-4CB18D3FD10E}" srcOrd="0" destOrd="0" presId="urn:microsoft.com/office/officeart/2005/8/layout/list1"/>
    <dgm:cxn modelId="{F49AAAED-E718-4666-911D-44F4C3BCD1AF}" srcId="{28DF07B4-60C4-4070-9FB8-AABD1F8C1016}" destId="{55A86DF3-072B-43D4-8553-9553A28803E5}" srcOrd="0" destOrd="0" parTransId="{1D0D9BB0-03A9-4A66-BEBE-92A2792051E8}" sibTransId="{DB72ED82-68A7-4811-A4B7-5982FE65A0D5}"/>
    <dgm:cxn modelId="{9A9F0CF1-E159-4EE8-838C-01707EFA7CBC}" type="presOf" srcId="{6C4B2539-E029-49AF-A1F4-668F6DBDF4FF}" destId="{6BC3AEFB-E60D-415A-B765-35FCF2FD4247}" srcOrd="1" destOrd="0" presId="urn:microsoft.com/office/officeart/2005/8/layout/list1"/>
    <dgm:cxn modelId="{6BCE9DF2-4A95-46A3-A0C2-3B43B509653B}" type="presOf" srcId="{6C4B2539-E029-49AF-A1F4-668F6DBDF4FF}" destId="{E3099562-7E54-4394-AB8D-BB88C8AD2173}" srcOrd="0" destOrd="0" presId="urn:microsoft.com/office/officeart/2005/8/layout/list1"/>
    <dgm:cxn modelId="{239C55FB-9DC3-4E02-A809-4509A94B4E00}" type="presOf" srcId="{FB7F1B7F-DF2A-438B-AF1E-0CF8C6368994}" destId="{FBCFE36F-B3B1-429A-88B8-412DD9BC9CDD}" srcOrd="1" destOrd="0" presId="urn:microsoft.com/office/officeart/2005/8/layout/list1"/>
    <dgm:cxn modelId="{2D4758E6-D092-449B-AC97-950A4AA510BE}" type="presParOf" srcId="{C9B7AF74-0AEF-4AD5-97C8-DE90C3DAC836}" destId="{4EED07AB-04A6-457D-AFB6-5AAAF89815FF}" srcOrd="0" destOrd="0" presId="urn:microsoft.com/office/officeart/2005/8/layout/list1"/>
    <dgm:cxn modelId="{40152BAE-DD31-4DC3-8084-350570CBFF82}" type="presParOf" srcId="{4EED07AB-04A6-457D-AFB6-5AAAF89815FF}" destId="{0C9A547A-901F-4E9E-9A55-3FD45D6AEB32}" srcOrd="0" destOrd="0" presId="urn:microsoft.com/office/officeart/2005/8/layout/list1"/>
    <dgm:cxn modelId="{3FAEB933-BE51-47DB-8130-D7E5C3935E97}" type="presParOf" srcId="{4EED07AB-04A6-457D-AFB6-5AAAF89815FF}" destId="{134D4B6C-822D-4C08-AEEB-EA08265003B0}" srcOrd="1" destOrd="0" presId="urn:microsoft.com/office/officeart/2005/8/layout/list1"/>
    <dgm:cxn modelId="{D7F0F8D2-7B61-411B-B805-E8EB3C83262C}" type="presParOf" srcId="{C9B7AF74-0AEF-4AD5-97C8-DE90C3DAC836}" destId="{D2104DCB-5A9F-4593-8773-984DE48C591D}" srcOrd="1" destOrd="0" presId="urn:microsoft.com/office/officeart/2005/8/layout/list1"/>
    <dgm:cxn modelId="{57321D7E-92B8-411D-9444-65B9E32A0126}" type="presParOf" srcId="{C9B7AF74-0AEF-4AD5-97C8-DE90C3DAC836}" destId="{955FA266-9EDE-4D92-8AE7-975AB33400A6}" srcOrd="2" destOrd="0" presId="urn:microsoft.com/office/officeart/2005/8/layout/list1"/>
    <dgm:cxn modelId="{DA5F890E-7F35-45B1-8862-8689DEC7CB70}" type="presParOf" srcId="{C9B7AF74-0AEF-4AD5-97C8-DE90C3DAC836}" destId="{15F3AC88-BC97-4F88-8BFE-1C2747622670}" srcOrd="3" destOrd="0" presId="urn:microsoft.com/office/officeart/2005/8/layout/list1"/>
    <dgm:cxn modelId="{46BF39A8-F5F3-4A3F-AB0A-CAAD66E49D68}" type="presParOf" srcId="{C9B7AF74-0AEF-4AD5-97C8-DE90C3DAC836}" destId="{2A8A3455-674C-41E6-953F-8C49E8B3E5AD}" srcOrd="4" destOrd="0" presId="urn:microsoft.com/office/officeart/2005/8/layout/list1"/>
    <dgm:cxn modelId="{BB5E3FFC-946B-4F36-B98D-99598D4016CF}" type="presParOf" srcId="{2A8A3455-674C-41E6-953F-8C49E8B3E5AD}" destId="{E3099562-7E54-4394-AB8D-BB88C8AD2173}" srcOrd="0" destOrd="0" presId="urn:microsoft.com/office/officeart/2005/8/layout/list1"/>
    <dgm:cxn modelId="{1A367BEC-81C2-416F-95BE-378736C2551B}" type="presParOf" srcId="{2A8A3455-674C-41E6-953F-8C49E8B3E5AD}" destId="{6BC3AEFB-E60D-415A-B765-35FCF2FD4247}" srcOrd="1" destOrd="0" presId="urn:microsoft.com/office/officeart/2005/8/layout/list1"/>
    <dgm:cxn modelId="{667C9233-70A8-4A67-97B8-6C63594C2D77}" type="presParOf" srcId="{C9B7AF74-0AEF-4AD5-97C8-DE90C3DAC836}" destId="{3B35ABE7-C54C-4E22-AEAE-FB80D3085587}" srcOrd="5" destOrd="0" presId="urn:microsoft.com/office/officeart/2005/8/layout/list1"/>
    <dgm:cxn modelId="{B837B18A-5FB5-4DCF-86A4-B3E00F3A4768}" type="presParOf" srcId="{C9B7AF74-0AEF-4AD5-97C8-DE90C3DAC836}" destId="{1F62E7DE-0AF8-470F-BC33-782E7C75E8F5}" srcOrd="6" destOrd="0" presId="urn:microsoft.com/office/officeart/2005/8/layout/list1"/>
    <dgm:cxn modelId="{8AA7E6FE-7615-44B4-8EA8-4D61E45B6863}" type="presParOf" srcId="{C9B7AF74-0AEF-4AD5-97C8-DE90C3DAC836}" destId="{AA753CF8-4E2A-4D24-8D66-5E717DC1693F}" srcOrd="7" destOrd="0" presId="urn:microsoft.com/office/officeart/2005/8/layout/list1"/>
    <dgm:cxn modelId="{E267A414-B501-46FF-A040-05C17993068B}" type="presParOf" srcId="{C9B7AF74-0AEF-4AD5-97C8-DE90C3DAC836}" destId="{9ED16D15-AEC0-4E3B-94CA-0FB60E0D973B}" srcOrd="8" destOrd="0" presId="urn:microsoft.com/office/officeart/2005/8/layout/list1"/>
    <dgm:cxn modelId="{84ACB9D4-42B1-4E4D-9690-F97BAD647904}" type="presParOf" srcId="{9ED16D15-AEC0-4E3B-94CA-0FB60E0D973B}" destId="{BC71356A-2EA3-4CC7-B6FE-35EF1EFF6DE5}" srcOrd="0" destOrd="0" presId="urn:microsoft.com/office/officeart/2005/8/layout/list1"/>
    <dgm:cxn modelId="{68B03A6B-3385-4006-871E-C1A2A0BDBAB2}" type="presParOf" srcId="{9ED16D15-AEC0-4E3B-94CA-0FB60E0D973B}" destId="{267A5BDC-BA55-47D7-86FF-8C63D6B66B6A}" srcOrd="1" destOrd="0" presId="urn:microsoft.com/office/officeart/2005/8/layout/list1"/>
    <dgm:cxn modelId="{4022349C-F47C-4B89-8FA4-6123B518C2EE}" type="presParOf" srcId="{C9B7AF74-0AEF-4AD5-97C8-DE90C3DAC836}" destId="{D3F1B6DE-9878-4304-9AF3-83364D3CBCBC}" srcOrd="9" destOrd="0" presId="urn:microsoft.com/office/officeart/2005/8/layout/list1"/>
    <dgm:cxn modelId="{B312A793-16A0-4DA8-AA69-7D81156BC4C5}" type="presParOf" srcId="{C9B7AF74-0AEF-4AD5-97C8-DE90C3DAC836}" destId="{23067D2B-F817-4768-B327-4D6996782D3B}" srcOrd="10" destOrd="0" presId="urn:microsoft.com/office/officeart/2005/8/layout/list1"/>
    <dgm:cxn modelId="{EDF1A541-73B8-47FD-A043-31D269844E3D}" type="presParOf" srcId="{C9B7AF74-0AEF-4AD5-97C8-DE90C3DAC836}" destId="{4FBCED49-399B-4348-AF52-8DD12D1E2C91}" srcOrd="11" destOrd="0" presId="urn:microsoft.com/office/officeart/2005/8/layout/list1"/>
    <dgm:cxn modelId="{1BB357E0-5E35-4482-93E9-163F1E8507B7}" type="presParOf" srcId="{C9B7AF74-0AEF-4AD5-97C8-DE90C3DAC836}" destId="{4366077F-85C0-4EA3-89A9-74F582059D80}" srcOrd="12" destOrd="0" presId="urn:microsoft.com/office/officeart/2005/8/layout/list1"/>
    <dgm:cxn modelId="{0BF90D30-BBC6-4CCA-98D6-53AB520D5A32}" type="presParOf" srcId="{4366077F-85C0-4EA3-89A9-74F582059D80}" destId="{1FC88271-65FC-41B5-8692-4CB18D3FD10E}" srcOrd="0" destOrd="0" presId="urn:microsoft.com/office/officeart/2005/8/layout/list1"/>
    <dgm:cxn modelId="{A83529F9-FA65-4808-8C85-035DC898FFA1}" type="presParOf" srcId="{4366077F-85C0-4EA3-89A9-74F582059D80}" destId="{56AC457F-3DB7-4C83-91E5-3EF0A1AABFA9}" srcOrd="1" destOrd="0" presId="urn:microsoft.com/office/officeart/2005/8/layout/list1"/>
    <dgm:cxn modelId="{40469330-AE55-47C2-839D-3DB2A827DD05}" type="presParOf" srcId="{C9B7AF74-0AEF-4AD5-97C8-DE90C3DAC836}" destId="{53573902-B107-4B1C-ADBC-1E9A2F69B1BA}" srcOrd="13" destOrd="0" presId="urn:microsoft.com/office/officeart/2005/8/layout/list1"/>
    <dgm:cxn modelId="{E3493C7A-C1CA-4BE3-B094-049B63C69816}" type="presParOf" srcId="{C9B7AF74-0AEF-4AD5-97C8-DE90C3DAC836}" destId="{F474A0F7-E93A-4AD8-836C-4A68FA9CA972}" srcOrd="14" destOrd="0" presId="urn:microsoft.com/office/officeart/2005/8/layout/list1"/>
    <dgm:cxn modelId="{2ECE7655-5E82-4225-8F1F-CBD1E09A1AAB}" type="presParOf" srcId="{C9B7AF74-0AEF-4AD5-97C8-DE90C3DAC836}" destId="{BFF8C28C-F92B-48F1-A636-B98B5010CEF5}" srcOrd="15" destOrd="0" presId="urn:microsoft.com/office/officeart/2005/8/layout/list1"/>
    <dgm:cxn modelId="{6B2CFEFA-69F5-443E-8CD9-964FF101E079}" type="presParOf" srcId="{C9B7AF74-0AEF-4AD5-97C8-DE90C3DAC836}" destId="{77E0B7F8-0D49-4C32-870B-68F442204264}" srcOrd="16" destOrd="0" presId="urn:microsoft.com/office/officeart/2005/8/layout/list1"/>
    <dgm:cxn modelId="{18EE2EDE-30DD-486B-B7D1-D91EF0881681}" type="presParOf" srcId="{77E0B7F8-0D49-4C32-870B-68F442204264}" destId="{50AD4C35-4E43-4CD4-BC56-5CF2518D491E}" srcOrd="0" destOrd="0" presId="urn:microsoft.com/office/officeart/2005/8/layout/list1"/>
    <dgm:cxn modelId="{34E98AC5-12F3-49AD-9AD9-B821F15BB8CC}" type="presParOf" srcId="{77E0B7F8-0D49-4C32-870B-68F442204264}" destId="{FBCFE36F-B3B1-429A-88B8-412DD9BC9CDD}" srcOrd="1" destOrd="0" presId="urn:microsoft.com/office/officeart/2005/8/layout/list1"/>
    <dgm:cxn modelId="{14451D1D-97D1-43FF-9F19-A5AB2C7155BB}" type="presParOf" srcId="{C9B7AF74-0AEF-4AD5-97C8-DE90C3DAC836}" destId="{DF8387E1-FC68-4E75-9AFE-1294948BFE3A}" srcOrd="17" destOrd="0" presId="urn:microsoft.com/office/officeart/2005/8/layout/list1"/>
    <dgm:cxn modelId="{429251A2-61D3-4494-8A86-398D4980F228}" type="presParOf" srcId="{C9B7AF74-0AEF-4AD5-97C8-DE90C3DAC836}" destId="{0D1DBAAA-5225-4601-9E0B-CAC5103C0D0F}" srcOrd="18" destOrd="0" presId="urn:microsoft.com/office/officeart/2005/8/layout/list1"/>
  </dgm:cxnLst>
  <dgm:bg/>
  <dgm:whole>
    <a:ln>
      <a:solidFill>
        <a:srgbClr val="002878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861CD2-B7CD-484A-A772-094B6A51729A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8B20D6-EFE4-4552-86A3-DBEA4CA71DA2}">
      <dgm:prSet/>
      <dgm:spPr>
        <a:solidFill>
          <a:srgbClr val="A6294F"/>
        </a:solidFill>
      </dgm:spPr>
      <dgm:t>
        <a:bodyPr/>
        <a:lstStyle/>
        <a:p>
          <a:r>
            <a:rPr lang="en-US"/>
            <a:t>Commitment to:</a:t>
          </a:r>
        </a:p>
      </dgm:t>
    </dgm:pt>
    <dgm:pt modelId="{9790BFA4-5EA4-4D44-8D19-59250AA4D35A}" type="parTrans" cxnId="{43A23684-982B-4C73-B407-E26ECC276398}">
      <dgm:prSet/>
      <dgm:spPr/>
      <dgm:t>
        <a:bodyPr/>
        <a:lstStyle/>
        <a:p>
          <a:endParaRPr lang="en-US"/>
        </a:p>
      </dgm:t>
    </dgm:pt>
    <dgm:pt modelId="{1F7A3A4E-4818-44BA-A53A-B1418F52C04D}" type="sibTrans" cxnId="{43A23684-982B-4C73-B407-E26ECC276398}">
      <dgm:prSet/>
      <dgm:spPr/>
      <dgm:t>
        <a:bodyPr/>
        <a:lstStyle/>
        <a:p>
          <a:endParaRPr lang="en-US"/>
        </a:p>
      </dgm:t>
    </dgm:pt>
    <dgm:pt modelId="{F7582D96-6578-48BC-B596-4044FBB58B1C}">
      <dgm:prSet/>
      <dgm:spPr>
        <a:solidFill>
          <a:srgbClr val="A6294F"/>
        </a:solidFill>
      </dgm:spPr>
      <dgm:t>
        <a:bodyPr/>
        <a:lstStyle/>
        <a:p>
          <a:r>
            <a:rPr lang="en-US"/>
            <a:t>data collection &amp; entry</a:t>
          </a:r>
        </a:p>
      </dgm:t>
    </dgm:pt>
    <dgm:pt modelId="{05183227-081C-40EE-8C07-91352B165276}" type="parTrans" cxnId="{43EEBC3B-7C0C-431E-BB60-5B1DDB1B3D9C}">
      <dgm:prSet/>
      <dgm:spPr/>
      <dgm:t>
        <a:bodyPr/>
        <a:lstStyle/>
        <a:p>
          <a:endParaRPr lang="en-US"/>
        </a:p>
      </dgm:t>
    </dgm:pt>
    <dgm:pt modelId="{A75ADC1F-73EB-41BF-80D5-1938FCB1ADA4}" type="sibTrans" cxnId="{43EEBC3B-7C0C-431E-BB60-5B1DDB1B3D9C}">
      <dgm:prSet/>
      <dgm:spPr/>
      <dgm:t>
        <a:bodyPr/>
        <a:lstStyle/>
        <a:p>
          <a:endParaRPr lang="en-US"/>
        </a:p>
      </dgm:t>
    </dgm:pt>
    <dgm:pt modelId="{0AA86DDE-3DD7-4E87-BE05-AF69BBA429E6}">
      <dgm:prSet/>
      <dgm:spPr>
        <a:solidFill>
          <a:srgbClr val="A6294F"/>
        </a:solidFill>
      </dgm:spPr>
      <dgm:t>
        <a:bodyPr/>
        <a:lstStyle/>
        <a:p>
          <a:r>
            <a:rPr lang="en-US" dirty="0"/>
            <a:t>improving quality of care; and</a:t>
          </a:r>
        </a:p>
      </dgm:t>
    </dgm:pt>
    <dgm:pt modelId="{E401DB43-7F92-4DC4-AD57-FDA2EE339B6A}" type="parTrans" cxnId="{2D4A420E-C69E-4F95-99DE-A2680383A97C}">
      <dgm:prSet/>
      <dgm:spPr/>
      <dgm:t>
        <a:bodyPr/>
        <a:lstStyle/>
        <a:p>
          <a:endParaRPr lang="en-US"/>
        </a:p>
      </dgm:t>
    </dgm:pt>
    <dgm:pt modelId="{A278059F-0FB7-491C-AD02-D1B9E8E71B69}" type="sibTrans" cxnId="{2D4A420E-C69E-4F95-99DE-A2680383A97C}">
      <dgm:prSet/>
      <dgm:spPr/>
      <dgm:t>
        <a:bodyPr/>
        <a:lstStyle/>
        <a:p>
          <a:endParaRPr lang="en-US"/>
        </a:p>
      </dgm:t>
    </dgm:pt>
    <dgm:pt modelId="{18E16CFF-4DD5-40A5-94E1-30E78FFFAE3B}">
      <dgm:prSet/>
      <dgm:spPr>
        <a:solidFill>
          <a:srgbClr val="A6294F"/>
        </a:solidFill>
      </dgm:spPr>
      <dgm:t>
        <a:bodyPr/>
        <a:lstStyle/>
        <a:p>
          <a:r>
            <a:rPr lang="en-US" dirty="0"/>
            <a:t>sharing ideas</a:t>
          </a:r>
        </a:p>
      </dgm:t>
    </dgm:pt>
    <dgm:pt modelId="{8D4B5AA4-EE0D-46D8-9198-2BE361BC70D7}" type="parTrans" cxnId="{90F4EBAC-8FF2-4E2C-88AE-871ADF51B25C}">
      <dgm:prSet/>
      <dgm:spPr/>
      <dgm:t>
        <a:bodyPr/>
        <a:lstStyle/>
        <a:p>
          <a:endParaRPr lang="en-US"/>
        </a:p>
      </dgm:t>
    </dgm:pt>
    <dgm:pt modelId="{363DF2F5-D85F-46F2-B0C2-5D4732D80B69}" type="sibTrans" cxnId="{90F4EBAC-8FF2-4E2C-88AE-871ADF51B25C}">
      <dgm:prSet/>
      <dgm:spPr/>
      <dgm:t>
        <a:bodyPr/>
        <a:lstStyle/>
        <a:p>
          <a:endParaRPr lang="en-US"/>
        </a:p>
      </dgm:t>
    </dgm:pt>
    <dgm:pt modelId="{C62618CE-0FEB-4EF5-9DBE-D16A880CE859}">
      <dgm:prSet/>
      <dgm:spPr>
        <a:solidFill>
          <a:srgbClr val="002878"/>
        </a:solidFill>
      </dgm:spPr>
      <dgm:t>
        <a:bodyPr/>
        <a:lstStyle/>
        <a:p>
          <a:r>
            <a:rPr lang="en-US"/>
            <a:t>Membership Agreement (MOU + BAA)</a:t>
          </a:r>
        </a:p>
      </dgm:t>
    </dgm:pt>
    <dgm:pt modelId="{56A70620-3C32-4EF3-A5F9-2F81C3E5BD4A}" type="parTrans" cxnId="{AD8206E6-A9BE-4E0A-BB16-7BD5C381CD19}">
      <dgm:prSet/>
      <dgm:spPr/>
      <dgm:t>
        <a:bodyPr/>
        <a:lstStyle/>
        <a:p>
          <a:endParaRPr lang="en-US"/>
        </a:p>
      </dgm:t>
    </dgm:pt>
    <dgm:pt modelId="{1C96DAD0-2C41-4543-8C1C-1534C383B084}" type="sibTrans" cxnId="{AD8206E6-A9BE-4E0A-BB16-7BD5C381CD19}">
      <dgm:prSet/>
      <dgm:spPr/>
      <dgm:t>
        <a:bodyPr/>
        <a:lstStyle/>
        <a:p>
          <a:endParaRPr lang="en-US"/>
        </a:p>
      </dgm:t>
    </dgm:pt>
    <dgm:pt modelId="{A475F0C8-A346-4F3B-B501-540FD292BAC9}">
      <dgm:prSet/>
      <dgm:spPr>
        <a:solidFill>
          <a:srgbClr val="3DBFBF"/>
        </a:solidFill>
      </dgm:spPr>
      <dgm:t>
        <a:bodyPr/>
        <a:lstStyle/>
        <a:p>
          <a:r>
            <a:rPr lang="en-US"/>
            <a:t>Annual Fee</a:t>
          </a:r>
        </a:p>
      </dgm:t>
    </dgm:pt>
    <dgm:pt modelId="{B5BEECE6-4B27-4884-9ECE-847981841E44}" type="parTrans" cxnId="{EA312BE0-DA86-48B7-9521-C9BCAC29E0B5}">
      <dgm:prSet/>
      <dgm:spPr/>
      <dgm:t>
        <a:bodyPr/>
        <a:lstStyle/>
        <a:p>
          <a:endParaRPr lang="en-US"/>
        </a:p>
      </dgm:t>
    </dgm:pt>
    <dgm:pt modelId="{904F4FCD-ADBE-422F-B95F-E461515EB7A0}" type="sibTrans" cxnId="{EA312BE0-DA86-48B7-9521-C9BCAC29E0B5}">
      <dgm:prSet/>
      <dgm:spPr/>
      <dgm:t>
        <a:bodyPr/>
        <a:lstStyle/>
        <a:p>
          <a:endParaRPr lang="en-US"/>
        </a:p>
      </dgm:t>
    </dgm:pt>
    <dgm:pt modelId="{9DC41201-56F6-45EC-9362-E0CF6A9C6363}">
      <dgm:prSet/>
      <dgm:spPr>
        <a:solidFill>
          <a:srgbClr val="F27363"/>
        </a:solidFill>
      </dgm:spPr>
      <dgm:t>
        <a:bodyPr/>
        <a:lstStyle/>
        <a:p>
          <a:r>
            <a:rPr lang="en-US"/>
            <a:t>Completion of basic program-level online survey</a:t>
          </a:r>
        </a:p>
      </dgm:t>
    </dgm:pt>
    <dgm:pt modelId="{C86083B2-36A6-47F4-A110-5177FB848C71}" type="parTrans" cxnId="{0A74C135-CEDC-4079-B198-B109D2D7D35A}">
      <dgm:prSet/>
      <dgm:spPr/>
      <dgm:t>
        <a:bodyPr/>
        <a:lstStyle/>
        <a:p>
          <a:endParaRPr lang="en-US"/>
        </a:p>
      </dgm:t>
    </dgm:pt>
    <dgm:pt modelId="{B0EE26AA-0949-41EE-8ED6-EC1CE2EB251E}" type="sibTrans" cxnId="{0A74C135-CEDC-4079-B198-B109D2D7D35A}">
      <dgm:prSet/>
      <dgm:spPr/>
      <dgm:t>
        <a:bodyPr/>
        <a:lstStyle/>
        <a:p>
          <a:endParaRPr lang="en-US"/>
        </a:p>
      </dgm:t>
    </dgm:pt>
    <dgm:pt modelId="{B4DC2347-64B0-4E6A-A34B-841AF7677E63}" type="pres">
      <dgm:prSet presAssocID="{10861CD2-B7CD-484A-A772-094B6A51729A}" presName="matrix" presStyleCnt="0">
        <dgm:presLayoutVars>
          <dgm:chMax val="1"/>
          <dgm:dir/>
          <dgm:resizeHandles val="exact"/>
        </dgm:presLayoutVars>
      </dgm:prSet>
      <dgm:spPr/>
    </dgm:pt>
    <dgm:pt modelId="{6B4A78C7-53E1-455D-BBE0-6553CEA96490}" type="pres">
      <dgm:prSet presAssocID="{10861CD2-B7CD-484A-A772-094B6A51729A}" presName="diamond" presStyleLbl="bgShp" presStyleIdx="0" presStyleCnt="1"/>
      <dgm:spPr>
        <a:solidFill>
          <a:schemeClr val="bg1">
            <a:lumMod val="85000"/>
          </a:schemeClr>
        </a:solidFill>
      </dgm:spPr>
    </dgm:pt>
    <dgm:pt modelId="{1BFFB48F-6F8B-4C0D-8F45-DA8784C50E5A}" type="pres">
      <dgm:prSet presAssocID="{10861CD2-B7CD-484A-A772-094B6A51729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498C60-DD50-4302-ADEF-D95A8B5CAAE7}" type="pres">
      <dgm:prSet presAssocID="{10861CD2-B7CD-484A-A772-094B6A51729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6D9780-EC45-4F6B-B678-122817A0F830}" type="pres">
      <dgm:prSet presAssocID="{10861CD2-B7CD-484A-A772-094B6A51729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6F0795-83E1-4AD6-B994-E38236DA4FB0}" type="pres">
      <dgm:prSet presAssocID="{10861CD2-B7CD-484A-A772-094B6A51729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D4A420E-C69E-4F95-99DE-A2680383A97C}" srcId="{938B20D6-EFE4-4552-86A3-DBEA4CA71DA2}" destId="{0AA86DDE-3DD7-4E87-BE05-AF69BBA429E6}" srcOrd="1" destOrd="0" parTransId="{E401DB43-7F92-4DC4-AD57-FDA2EE339B6A}" sibTransId="{A278059F-0FB7-491C-AD02-D1B9E8E71B69}"/>
    <dgm:cxn modelId="{404BAA15-9449-4383-BFE8-890A7BC03E48}" type="presOf" srcId="{938B20D6-EFE4-4552-86A3-DBEA4CA71DA2}" destId="{1BFFB48F-6F8B-4C0D-8F45-DA8784C50E5A}" srcOrd="0" destOrd="0" presId="urn:microsoft.com/office/officeart/2005/8/layout/matrix3"/>
    <dgm:cxn modelId="{AE039F28-27B7-48D4-B811-2AA0C4ED6DCE}" type="presOf" srcId="{C62618CE-0FEB-4EF5-9DBE-D16A880CE859}" destId="{22498C60-DD50-4302-ADEF-D95A8B5CAAE7}" srcOrd="0" destOrd="0" presId="urn:microsoft.com/office/officeart/2005/8/layout/matrix3"/>
    <dgm:cxn modelId="{02EB622C-350D-4955-8753-9E1B7A62CD99}" type="presOf" srcId="{0AA86DDE-3DD7-4E87-BE05-AF69BBA429E6}" destId="{1BFFB48F-6F8B-4C0D-8F45-DA8784C50E5A}" srcOrd="0" destOrd="2" presId="urn:microsoft.com/office/officeart/2005/8/layout/matrix3"/>
    <dgm:cxn modelId="{0A74C135-CEDC-4079-B198-B109D2D7D35A}" srcId="{10861CD2-B7CD-484A-A772-094B6A51729A}" destId="{9DC41201-56F6-45EC-9362-E0CF6A9C6363}" srcOrd="3" destOrd="0" parTransId="{C86083B2-36A6-47F4-A110-5177FB848C71}" sibTransId="{B0EE26AA-0949-41EE-8ED6-EC1CE2EB251E}"/>
    <dgm:cxn modelId="{43EEBC3B-7C0C-431E-BB60-5B1DDB1B3D9C}" srcId="{938B20D6-EFE4-4552-86A3-DBEA4CA71DA2}" destId="{F7582D96-6578-48BC-B596-4044FBB58B1C}" srcOrd="0" destOrd="0" parTransId="{05183227-081C-40EE-8C07-91352B165276}" sibTransId="{A75ADC1F-73EB-41BF-80D5-1938FCB1ADA4}"/>
    <dgm:cxn modelId="{7EFA5E7B-5F0C-4ACB-AA86-8697E00FBC88}" type="presOf" srcId="{A475F0C8-A346-4F3B-B501-540FD292BAC9}" destId="{826D9780-EC45-4F6B-B678-122817A0F830}" srcOrd="0" destOrd="0" presId="urn:microsoft.com/office/officeart/2005/8/layout/matrix3"/>
    <dgm:cxn modelId="{43A23684-982B-4C73-B407-E26ECC276398}" srcId="{10861CD2-B7CD-484A-A772-094B6A51729A}" destId="{938B20D6-EFE4-4552-86A3-DBEA4CA71DA2}" srcOrd="0" destOrd="0" parTransId="{9790BFA4-5EA4-4D44-8D19-59250AA4D35A}" sibTransId="{1F7A3A4E-4818-44BA-A53A-B1418F52C04D}"/>
    <dgm:cxn modelId="{2AB2A188-4B58-48AF-B85C-D11D4D61965B}" type="presOf" srcId="{18E16CFF-4DD5-40A5-94E1-30E78FFFAE3B}" destId="{1BFFB48F-6F8B-4C0D-8F45-DA8784C50E5A}" srcOrd="0" destOrd="3" presId="urn:microsoft.com/office/officeart/2005/8/layout/matrix3"/>
    <dgm:cxn modelId="{27A08F97-7BBB-418A-931A-E50B8A81CC21}" type="presOf" srcId="{10861CD2-B7CD-484A-A772-094B6A51729A}" destId="{B4DC2347-64B0-4E6A-A34B-841AF7677E63}" srcOrd="0" destOrd="0" presId="urn:microsoft.com/office/officeart/2005/8/layout/matrix3"/>
    <dgm:cxn modelId="{B284839F-CB7A-4CC8-A658-ED2D9A273F5E}" type="presOf" srcId="{F7582D96-6578-48BC-B596-4044FBB58B1C}" destId="{1BFFB48F-6F8B-4C0D-8F45-DA8784C50E5A}" srcOrd="0" destOrd="1" presId="urn:microsoft.com/office/officeart/2005/8/layout/matrix3"/>
    <dgm:cxn modelId="{90F4EBAC-8FF2-4E2C-88AE-871ADF51B25C}" srcId="{938B20D6-EFE4-4552-86A3-DBEA4CA71DA2}" destId="{18E16CFF-4DD5-40A5-94E1-30E78FFFAE3B}" srcOrd="2" destOrd="0" parTransId="{8D4B5AA4-EE0D-46D8-9198-2BE361BC70D7}" sibTransId="{363DF2F5-D85F-46F2-B0C2-5D4732D80B69}"/>
    <dgm:cxn modelId="{86C022B8-72F5-4F87-9CBA-78D0389F72F9}" type="presOf" srcId="{9DC41201-56F6-45EC-9362-E0CF6A9C6363}" destId="{E96F0795-83E1-4AD6-B994-E38236DA4FB0}" srcOrd="0" destOrd="0" presId="urn:microsoft.com/office/officeart/2005/8/layout/matrix3"/>
    <dgm:cxn modelId="{EA312BE0-DA86-48B7-9521-C9BCAC29E0B5}" srcId="{10861CD2-B7CD-484A-A772-094B6A51729A}" destId="{A475F0C8-A346-4F3B-B501-540FD292BAC9}" srcOrd="2" destOrd="0" parTransId="{B5BEECE6-4B27-4884-9ECE-847981841E44}" sibTransId="{904F4FCD-ADBE-422F-B95F-E461515EB7A0}"/>
    <dgm:cxn modelId="{AD8206E6-A9BE-4E0A-BB16-7BD5C381CD19}" srcId="{10861CD2-B7CD-484A-A772-094B6A51729A}" destId="{C62618CE-0FEB-4EF5-9DBE-D16A880CE859}" srcOrd="1" destOrd="0" parTransId="{56A70620-3C32-4EF3-A5F9-2F81C3E5BD4A}" sibTransId="{1C96DAD0-2C41-4543-8C1C-1534C383B084}"/>
    <dgm:cxn modelId="{3EDBB127-809C-4027-92E7-D38D83F61720}" type="presParOf" srcId="{B4DC2347-64B0-4E6A-A34B-841AF7677E63}" destId="{6B4A78C7-53E1-455D-BBE0-6553CEA96490}" srcOrd="0" destOrd="0" presId="urn:microsoft.com/office/officeart/2005/8/layout/matrix3"/>
    <dgm:cxn modelId="{ECB107CE-347A-4A53-8266-9EAE15955E43}" type="presParOf" srcId="{B4DC2347-64B0-4E6A-A34B-841AF7677E63}" destId="{1BFFB48F-6F8B-4C0D-8F45-DA8784C50E5A}" srcOrd="1" destOrd="0" presId="urn:microsoft.com/office/officeart/2005/8/layout/matrix3"/>
    <dgm:cxn modelId="{E787906D-BAA8-4CF3-BAF8-CD452CDA0F19}" type="presParOf" srcId="{B4DC2347-64B0-4E6A-A34B-841AF7677E63}" destId="{22498C60-DD50-4302-ADEF-D95A8B5CAAE7}" srcOrd="2" destOrd="0" presId="urn:microsoft.com/office/officeart/2005/8/layout/matrix3"/>
    <dgm:cxn modelId="{C2E1D8E3-7F2C-41B5-99B0-8BD3CF62D2B0}" type="presParOf" srcId="{B4DC2347-64B0-4E6A-A34B-841AF7677E63}" destId="{826D9780-EC45-4F6B-B678-122817A0F830}" srcOrd="3" destOrd="0" presId="urn:microsoft.com/office/officeart/2005/8/layout/matrix3"/>
    <dgm:cxn modelId="{35D1F8F5-D533-4283-95B6-A38ABED21698}" type="presParOf" srcId="{B4DC2347-64B0-4E6A-A34B-841AF7677E63}" destId="{E96F0795-83E1-4AD6-B994-E38236DA4FB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53102-05E6-44E7-9D8D-2277133D9DC8}">
      <dsp:nvSpPr>
        <dsp:cNvPr id="0" name=""/>
        <dsp:cNvSpPr/>
      </dsp:nvSpPr>
      <dsp:spPr>
        <a:xfrm>
          <a:off x="6294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 patient care through rapid cycle quality improvement</a:t>
          </a:r>
        </a:p>
      </dsp:txBody>
      <dsp:txXfrm>
        <a:off x="41456" y="166984"/>
        <a:ext cx="1939959" cy="1465472"/>
      </dsp:txXfrm>
    </dsp:sp>
    <dsp:sp modelId="{657CB333-72D4-4DE2-B17C-1214B6A99C8C}">
      <dsp:nvSpPr>
        <dsp:cNvPr id="0" name=""/>
        <dsp:cNvSpPr/>
      </dsp:nvSpPr>
      <dsp:spPr>
        <a:xfrm>
          <a:off x="6294" y="1632457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</a:t>
          </a:r>
          <a:r>
            <a:rPr lang="en-US" sz="1600" kern="1200" baseline="0" dirty="0"/>
            <a:t> Patient Care</a:t>
          </a:r>
          <a:endParaRPr lang="en-US" sz="1600" kern="1200" dirty="0"/>
        </a:p>
      </dsp:txBody>
      <dsp:txXfrm>
        <a:off x="6294" y="1632457"/>
        <a:ext cx="1415692" cy="645272"/>
      </dsp:txXfrm>
    </dsp:sp>
    <dsp:sp modelId="{D504B2CB-0570-4E7D-A65C-9CA53EF43EB7}">
      <dsp:nvSpPr>
        <dsp:cNvPr id="0" name=""/>
        <dsp:cNvSpPr/>
      </dsp:nvSpPr>
      <dsp:spPr>
        <a:xfrm>
          <a:off x="1478855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014E2-4409-4777-9CC3-4CD02CA7C63F}">
      <dsp:nvSpPr>
        <dsp:cNvPr id="0" name=""/>
        <dsp:cNvSpPr/>
      </dsp:nvSpPr>
      <dsp:spPr>
        <a:xfrm>
          <a:off x="2356766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Empower palliative care service providers to demonstrate their value to health systems</a:t>
          </a:r>
        </a:p>
      </dsp:txBody>
      <dsp:txXfrm>
        <a:off x="2391928" y="166984"/>
        <a:ext cx="1939959" cy="1465472"/>
      </dsp:txXfrm>
    </dsp:sp>
    <dsp:sp modelId="{A608578D-2029-4A24-B119-E0B9B35C4725}">
      <dsp:nvSpPr>
        <dsp:cNvPr id="0" name=""/>
        <dsp:cNvSpPr/>
      </dsp:nvSpPr>
      <dsp:spPr>
        <a:xfrm>
          <a:off x="2356766" y="1632457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Demonstrate Value</a:t>
          </a:r>
        </a:p>
      </dsp:txBody>
      <dsp:txXfrm>
        <a:off x="2356766" y="1632457"/>
        <a:ext cx="1415692" cy="645272"/>
      </dsp:txXfrm>
    </dsp:sp>
    <dsp:sp modelId="{F71E25D9-970F-4287-AC59-30A2ACC383AA}">
      <dsp:nvSpPr>
        <dsp:cNvPr id="0" name=""/>
        <dsp:cNvSpPr/>
      </dsp:nvSpPr>
      <dsp:spPr>
        <a:xfrm>
          <a:off x="3829327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674C8-46B0-47F0-8065-DC40FE629D73}">
      <dsp:nvSpPr>
        <dsp:cNvPr id="0" name=""/>
        <dsp:cNvSpPr/>
      </dsp:nvSpPr>
      <dsp:spPr>
        <a:xfrm>
          <a:off x="4707239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the capacity for EHR integration </a:t>
          </a:r>
        </a:p>
      </dsp:txBody>
      <dsp:txXfrm>
        <a:off x="4742401" y="166984"/>
        <a:ext cx="1939959" cy="1465472"/>
      </dsp:txXfrm>
    </dsp:sp>
    <dsp:sp modelId="{0ADE3AAE-2C35-4B45-985B-7EFD76AC41F9}">
      <dsp:nvSpPr>
        <dsp:cNvPr id="0" name=""/>
        <dsp:cNvSpPr/>
      </dsp:nvSpPr>
      <dsp:spPr>
        <a:xfrm>
          <a:off x="4699097" y="1616177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EHR Integration</a:t>
          </a:r>
        </a:p>
      </dsp:txBody>
      <dsp:txXfrm>
        <a:off x="4699097" y="1616177"/>
        <a:ext cx="1415692" cy="645272"/>
      </dsp:txXfrm>
    </dsp:sp>
    <dsp:sp modelId="{263A222A-7C7D-439E-B169-524C08E06A89}">
      <dsp:nvSpPr>
        <dsp:cNvPr id="0" name=""/>
        <dsp:cNvSpPr/>
      </dsp:nvSpPr>
      <dsp:spPr>
        <a:xfrm>
          <a:off x="6179799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031D-0F5C-4698-8D31-43323BC07F74}">
      <dsp:nvSpPr>
        <dsp:cNvPr id="0" name=""/>
        <dsp:cNvSpPr/>
      </dsp:nvSpPr>
      <dsp:spPr>
        <a:xfrm>
          <a:off x="7057711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Design, test and implement quality measures that matter for seriously ill patients</a:t>
          </a:r>
        </a:p>
      </dsp:txBody>
      <dsp:txXfrm>
        <a:off x="7092873" y="166984"/>
        <a:ext cx="1939959" cy="1465472"/>
      </dsp:txXfrm>
    </dsp:sp>
    <dsp:sp modelId="{C5CC6D40-4D3C-4CBE-9E69-D055886CAF97}">
      <dsp:nvSpPr>
        <dsp:cNvPr id="0" name=""/>
        <dsp:cNvSpPr/>
      </dsp:nvSpPr>
      <dsp:spPr>
        <a:xfrm>
          <a:off x="7057711" y="1632457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Palliative</a:t>
          </a:r>
          <a:r>
            <a:rPr lang="en-US" sz="1600" kern="1200" baseline="0" dirty="0"/>
            <a:t> Care Quality Measures</a:t>
          </a:r>
          <a:endParaRPr lang="en-US" sz="1600" kern="1200" dirty="0"/>
        </a:p>
      </dsp:txBody>
      <dsp:txXfrm>
        <a:off x="7057711" y="1632457"/>
        <a:ext cx="1415692" cy="645272"/>
      </dsp:txXfrm>
    </dsp:sp>
    <dsp:sp modelId="{ECAD7812-903D-4DCB-9191-6DFFA59BE97B}">
      <dsp:nvSpPr>
        <dsp:cNvPr id="0" name=""/>
        <dsp:cNvSpPr/>
      </dsp:nvSpPr>
      <dsp:spPr>
        <a:xfrm>
          <a:off x="8530271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624F1-2C99-48F9-AA1F-EAD0D0C41D02}">
      <dsp:nvSpPr>
        <dsp:cNvPr id="0" name=""/>
        <dsp:cNvSpPr/>
      </dsp:nvSpPr>
      <dsp:spPr>
        <a:xfrm>
          <a:off x="9408183" y="131822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Assure the quality of palliative care services </a:t>
          </a:r>
        </a:p>
      </dsp:txBody>
      <dsp:txXfrm>
        <a:off x="9443345" y="166984"/>
        <a:ext cx="1939959" cy="1465472"/>
      </dsp:txXfrm>
    </dsp:sp>
    <dsp:sp modelId="{E22D62E8-A824-4F63-95B2-161AFA7CAC74}">
      <dsp:nvSpPr>
        <dsp:cNvPr id="0" name=""/>
        <dsp:cNvSpPr/>
      </dsp:nvSpPr>
      <dsp:spPr>
        <a:xfrm>
          <a:off x="9416325" y="1625081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Quality</a:t>
          </a:r>
          <a:r>
            <a:rPr lang="en-US" sz="1600" kern="1200" baseline="0" dirty="0"/>
            <a:t> Services</a:t>
          </a:r>
          <a:endParaRPr lang="en-US" sz="1600" kern="1200" dirty="0"/>
        </a:p>
      </dsp:txBody>
      <dsp:txXfrm>
        <a:off x="9416325" y="1625081"/>
        <a:ext cx="1415692" cy="645272"/>
      </dsp:txXfrm>
    </dsp:sp>
    <dsp:sp modelId="{D08251D6-8482-4363-B7B1-6FF78FC4503B}">
      <dsp:nvSpPr>
        <dsp:cNvPr id="0" name=""/>
        <dsp:cNvSpPr/>
      </dsp:nvSpPr>
      <dsp:spPr>
        <a:xfrm>
          <a:off x="10880743" y="1734953"/>
          <a:ext cx="703599" cy="7035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EE8D3-C4DE-4267-AE92-7FB45C5F9BCE}">
      <dsp:nvSpPr>
        <dsp:cNvPr id="0" name=""/>
        <dsp:cNvSpPr/>
      </dsp:nvSpPr>
      <dsp:spPr>
        <a:xfrm>
          <a:off x="6294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Collect and report data on quality measures in value-based purchasing agreements with payers </a:t>
          </a:r>
        </a:p>
      </dsp:txBody>
      <dsp:txXfrm>
        <a:off x="41456" y="2822192"/>
        <a:ext cx="1939959" cy="1465472"/>
      </dsp:txXfrm>
    </dsp:sp>
    <dsp:sp modelId="{3A018B24-7ED2-4703-8A3E-3EDAAF91DDF8}">
      <dsp:nvSpPr>
        <dsp:cNvPr id="0" name=""/>
        <dsp:cNvSpPr/>
      </dsp:nvSpPr>
      <dsp:spPr>
        <a:xfrm>
          <a:off x="6294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Value Based Purchasing</a:t>
          </a:r>
        </a:p>
      </dsp:txBody>
      <dsp:txXfrm>
        <a:off x="6294" y="4287665"/>
        <a:ext cx="1415692" cy="645272"/>
      </dsp:txXfrm>
    </dsp:sp>
    <dsp:sp modelId="{D414EFF9-35AA-4F8D-9DCE-79EE7E958905}">
      <dsp:nvSpPr>
        <dsp:cNvPr id="0" name=""/>
        <dsp:cNvSpPr/>
      </dsp:nvSpPr>
      <dsp:spPr>
        <a:xfrm>
          <a:off x="1478855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222FF-2BA1-4C15-869F-B13DCB02803D}">
      <dsp:nvSpPr>
        <dsp:cNvPr id="0" name=""/>
        <dsp:cNvSpPr/>
      </dsp:nvSpPr>
      <dsp:spPr>
        <a:xfrm>
          <a:off x="2356766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Create a learning health system for the seriously ill</a:t>
          </a:r>
        </a:p>
      </dsp:txBody>
      <dsp:txXfrm>
        <a:off x="2391928" y="2822192"/>
        <a:ext cx="1939959" cy="1465472"/>
      </dsp:txXfrm>
    </dsp:sp>
    <dsp:sp modelId="{FCD06DDC-84C2-4E49-BA38-FD46BDAFD74A}">
      <dsp:nvSpPr>
        <dsp:cNvPr id="0" name=""/>
        <dsp:cNvSpPr/>
      </dsp:nvSpPr>
      <dsp:spPr>
        <a:xfrm>
          <a:off x="2356766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Learning Health System</a:t>
          </a:r>
        </a:p>
      </dsp:txBody>
      <dsp:txXfrm>
        <a:off x="2356766" y="4287665"/>
        <a:ext cx="1415692" cy="645272"/>
      </dsp:txXfrm>
    </dsp:sp>
    <dsp:sp modelId="{FBA5DE7C-7E94-4E16-9476-611D557CDA75}">
      <dsp:nvSpPr>
        <dsp:cNvPr id="0" name=""/>
        <dsp:cNvSpPr/>
      </dsp:nvSpPr>
      <dsp:spPr>
        <a:xfrm>
          <a:off x="3829327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CC368-C2A3-49D0-BAFF-856F53360B73}">
      <dsp:nvSpPr>
        <dsp:cNvPr id="0" name=""/>
        <dsp:cNvSpPr/>
      </dsp:nvSpPr>
      <dsp:spPr>
        <a:xfrm>
          <a:off x="4707239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Create a national peer network and collaborative quality projects</a:t>
          </a:r>
        </a:p>
      </dsp:txBody>
      <dsp:txXfrm>
        <a:off x="4742401" y="2822192"/>
        <a:ext cx="1939959" cy="1465472"/>
      </dsp:txXfrm>
    </dsp:sp>
    <dsp:sp modelId="{50764659-0DCC-4ED1-ACDB-DFE8BEF4AE55}">
      <dsp:nvSpPr>
        <dsp:cNvPr id="0" name=""/>
        <dsp:cNvSpPr/>
      </dsp:nvSpPr>
      <dsp:spPr>
        <a:xfrm>
          <a:off x="4707239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Networking and Collaboration</a:t>
          </a:r>
        </a:p>
      </dsp:txBody>
      <dsp:txXfrm>
        <a:off x="4707239" y="4287665"/>
        <a:ext cx="1415692" cy="645272"/>
      </dsp:txXfrm>
    </dsp:sp>
    <dsp:sp modelId="{588A79EA-133C-438F-B6A1-8897E6B57881}">
      <dsp:nvSpPr>
        <dsp:cNvPr id="0" name=""/>
        <dsp:cNvSpPr/>
      </dsp:nvSpPr>
      <dsp:spPr>
        <a:xfrm>
          <a:off x="6179799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2091-6090-42C0-B7A9-641F1E0ACB7F}">
      <dsp:nvSpPr>
        <dsp:cNvPr id="0" name=""/>
        <dsp:cNvSpPr/>
      </dsp:nvSpPr>
      <dsp:spPr>
        <a:xfrm>
          <a:off x="7057711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Ensure that data from different providers measures the same thing – using a standardized approach to increase confidence, consistency, reliability, and benchmarking capabilities</a:t>
          </a:r>
        </a:p>
      </dsp:txBody>
      <dsp:txXfrm>
        <a:off x="7092873" y="2822192"/>
        <a:ext cx="1939959" cy="1465472"/>
      </dsp:txXfrm>
    </dsp:sp>
    <dsp:sp modelId="{8CB35D11-EFCC-4F76-86A8-58FA0AE37AB1}">
      <dsp:nvSpPr>
        <dsp:cNvPr id="0" name=""/>
        <dsp:cNvSpPr/>
      </dsp:nvSpPr>
      <dsp:spPr>
        <a:xfrm>
          <a:off x="7057711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Standardization and Benchmarking</a:t>
          </a:r>
        </a:p>
      </dsp:txBody>
      <dsp:txXfrm>
        <a:off x="7057711" y="4287665"/>
        <a:ext cx="1415692" cy="645272"/>
      </dsp:txXfrm>
    </dsp:sp>
    <dsp:sp modelId="{CEE358F9-46B0-4634-A841-FFDE3D34791D}">
      <dsp:nvSpPr>
        <dsp:cNvPr id="0" name=""/>
        <dsp:cNvSpPr/>
      </dsp:nvSpPr>
      <dsp:spPr>
        <a:xfrm>
          <a:off x="8530271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D448F-D7B7-494B-91A9-2C3F576A5EC1}">
      <dsp:nvSpPr>
        <dsp:cNvPr id="0" name=""/>
        <dsp:cNvSpPr/>
      </dsp:nvSpPr>
      <dsp:spPr>
        <a:xfrm>
          <a:off x="9408183" y="2787030"/>
          <a:ext cx="2010283" cy="15006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Improve palliative care research efforts</a:t>
          </a:r>
        </a:p>
      </dsp:txBody>
      <dsp:txXfrm>
        <a:off x="9443345" y="2822192"/>
        <a:ext cx="1939959" cy="1465472"/>
      </dsp:txXfrm>
    </dsp:sp>
    <dsp:sp modelId="{2BEEDEC6-10CB-49B2-BAE9-FBA551316906}">
      <dsp:nvSpPr>
        <dsp:cNvPr id="0" name=""/>
        <dsp:cNvSpPr/>
      </dsp:nvSpPr>
      <dsp:spPr>
        <a:xfrm>
          <a:off x="9408183" y="4287665"/>
          <a:ext cx="2010283" cy="645272"/>
        </a:xfrm>
        <a:prstGeom prst="rect">
          <a:avLst/>
        </a:prstGeom>
        <a:solidFill>
          <a:srgbClr val="A6294F"/>
        </a:solidFill>
        <a:ln w="12700" cap="flat" cmpd="sng" algn="ctr">
          <a:solidFill>
            <a:srgbClr val="A629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</a:t>
          </a:r>
        </a:p>
      </dsp:txBody>
      <dsp:txXfrm>
        <a:off x="9408183" y="4287665"/>
        <a:ext cx="1415692" cy="645272"/>
      </dsp:txXfrm>
    </dsp:sp>
    <dsp:sp modelId="{1311D1C4-CF4F-46A0-B60F-57AF58C9DE41}">
      <dsp:nvSpPr>
        <dsp:cNvPr id="0" name=""/>
        <dsp:cNvSpPr/>
      </dsp:nvSpPr>
      <dsp:spPr>
        <a:xfrm>
          <a:off x="10880743" y="4390160"/>
          <a:ext cx="703599" cy="703599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E90B7-C23B-4464-B72C-DF3ED65DE81B}">
      <dsp:nvSpPr>
        <dsp:cNvPr id="0" name=""/>
        <dsp:cNvSpPr/>
      </dsp:nvSpPr>
      <dsp:spPr>
        <a:xfrm>
          <a:off x="0" y="554135"/>
          <a:ext cx="5567362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89" tIns="520700" rIns="43208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Informed by national guidelines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Consensus project with input from PCQC members</a:t>
          </a:r>
        </a:p>
      </dsp:txBody>
      <dsp:txXfrm>
        <a:off x="0" y="554135"/>
        <a:ext cx="5567362" cy="1811250"/>
      </dsp:txXfrm>
    </dsp:sp>
    <dsp:sp modelId="{821D4E9A-E3FE-4C05-94C5-ED9874257F17}">
      <dsp:nvSpPr>
        <dsp:cNvPr id="0" name=""/>
        <dsp:cNvSpPr/>
      </dsp:nvSpPr>
      <dsp:spPr>
        <a:xfrm>
          <a:off x="278368" y="185135"/>
          <a:ext cx="3897153" cy="73800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03" tIns="0" rIns="14730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Development</a:t>
          </a:r>
        </a:p>
      </dsp:txBody>
      <dsp:txXfrm>
        <a:off x="314394" y="221161"/>
        <a:ext cx="3825101" cy="665948"/>
      </dsp:txXfrm>
    </dsp:sp>
    <dsp:sp modelId="{AD49BECA-4CB0-48D5-A3C4-E2B0A2A5C305}">
      <dsp:nvSpPr>
        <dsp:cNvPr id="0" name=""/>
        <dsp:cNvSpPr/>
      </dsp:nvSpPr>
      <dsp:spPr>
        <a:xfrm>
          <a:off x="0" y="2869385"/>
          <a:ext cx="5567362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89" tIns="520700" rIns="43208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Core and Optional items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Patient-level outcomes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Feasible, clinically meaningful, prospective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Supports standardized assessment</a:t>
          </a:r>
        </a:p>
      </dsp:txBody>
      <dsp:txXfrm>
        <a:off x="0" y="2869385"/>
        <a:ext cx="5567362" cy="2677500"/>
      </dsp:txXfrm>
    </dsp:sp>
    <dsp:sp modelId="{751E1F46-C67F-4CFA-ACE7-C1A9307563A2}">
      <dsp:nvSpPr>
        <dsp:cNvPr id="0" name=""/>
        <dsp:cNvSpPr/>
      </dsp:nvSpPr>
      <dsp:spPr>
        <a:xfrm>
          <a:off x="278368" y="2500385"/>
          <a:ext cx="3897153" cy="73800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03" tIns="0" rIns="14730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Dataset</a:t>
          </a:r>
        </a:p>
      </dsp:txBody>
      <dsp:txXfrm>
        <a:off x="314394" y="2536411"/>
        <a:ext cx="382510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C132-B846-4177-AEBE-025AFDE1B550}">
      <dsp:nvSpPr>
        <dsp:cNvPr id="0" name=""/>
        <dsp:cNvSpPr/>
      </dsp:nvSpPr>
      <dsp:spPr>
        <a:xfrm>
          <a:off x="0" y="0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3AE2F-D3CE-4E12-AC13-CF396271ABE5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36395-5EDC-4194-80D0-230E1D0BC240}">
      <dsp:nvSpPr>
        <dsp:cNvPr id="0" name=""/>
        <dsp:cNvSpPr/>
      </dsp:nvSpPr>
      <dsp:spPr>
        <a:xfrm>
          <a:off x="1131174" y="4597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Summary</a:t>
          </a:r>
        </a:p>
      </dsp:txBody>
      <dsp:txXfrm>
        <a:off x="1131174" y="4597"/>
        <a:ext cx="2931121" cy="979371"/>
      </dsp:txXfrm>
    </dsp:sp>
    <dsp:sp modelId="{7F693C6A-B530-43DF-819D-9CE5B2B78F9A}">
      <dsp:nvSpPr>
        <dsp:cNvPr id="0" name=""/>
        <dsp:cNvSpPr/>
      </dsp:nvSpPr>
      <dsp:spPr>
        <a:xfrm>
          <a:off x="4062296" y="4597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Stats on core &amp; optional data elements</a:t>
          </a:r>
        </a:p>
      </dsp:txBody>
      <dsp:txXfrm>
        <a:off x="4062296" y="4597"/>
        <a:ext cx="2451307" cy="979371"/>
      </dsp:txXfrm>
    </dsp:sp>
    <dsp:sp modelId="{F5DDEF30-AAEC-46D5-8325-BEE819ECE96E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8CF85-F0BA-41FF-AE83-882955AD8893}">
      <dsp:nvSpPr>
        <dsp:cNvPr id="0" name=""/>
        <dsp:cNvSpPr/>
      </dsp:nvSpPr>
      <dsp:spPr>
        <a:xfrm>
          <a:off x="269634" y="1402211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6B0A5-91BA-4F59-968A-BE55CD5D9432}">
      <dsp:nvSpPr>
        <dsp:cNvPr id="0" name=""/>
        <dsp:cNvSpPr/>
      </dsp:nvSpPr>
      <dsp:spPr>
        <a:xfrm>
          <a:off x="1131174" y="1228812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Trend</a:t>
          </a:r>
        </a:p>
      </dsp:txBody>
      <dsp:txXfrm>
        <a:off x="1131174" y="1228812"/>
        <a:ext cx="2931121" cy="979371"/>
      </dsp:txXfrm>
    </dsp:sp>
    <dsp:sp modelId="{506D3B2E-185C-42C8-BEC8-704BD1522E65}">
      <dsp:nvSpPr>
        <dsp:cNvPr id="0" name=""/>
        <dsp:cNvSpPr/>
      </dsp:nvSpPr>
      <dsp:spPr>
        <a:xfrm>
          <a:off x="4062296" y="1228812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Over time for various user selected measures</a:t>
          </a:r>
        </a:p>
      </dsp:txBody>
      <dsp:txXfrm>
        <a:off x="4062296" y="1228812"/>
        <a:ext cx="2451307" cy="979371"/>
      </dsp:txXfrm>
    </dsp:sp>
    <dsp:sp modelId="{48241719-AACB-44FB-ABF5-3D7DDC6040AC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293E3-2E17-414E-8561-B1CC4EBD25BD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26AB5-AB32-4C7D-931C-98EC09F4451A}">
      <dsp:nvSpPr>
        <dsp:cNvPr id="0" name=""/>
        <dsp:cNvSpPr/>
      </dsp:nvSpPr>
      <dsp:spPr>
        <a:xfrm>
          <a:off x="1131174" y="2453027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Member Comparison</a:t>
          </a:r>
        </a:p>
      </dsp:txBody>
      <dsp:txXfrm>
        <a:off x="1131174" y="2453027"/>
        <a:ext cx="2931121" cy="979371"/>
      </dsp:txXfrm>
    </dsp:sp>
    <dsp:sp modelId="{362C9DFB-94E6-4B60-B8C2-E2F8385E8206}">
      <dsp:nvSpPr>
        <dsp:cNvPr id="0" name=""/>
        <dsp:cNvSpPr/>
      </dsp:nvSpPr>
      <dsp:spPr>
        <a:xfrm>
          <a:off x="4062296" y="2453027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Benchmark reports to appropriate cohorts</a:t>
          </a:r>
        </a:p>
      </dsp:txBody>
      <dsp:txXfrm>
        <a:off x="4062296" y="2453027"/>
        <a:ext cx="2451307" cy="979371"/>
      </dsp:txXfrm>
    </dsp:sp>
    <dsp:sp modelId="{5EA5C4A8-D49D-4FDE-B02A-3123CBB121A2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B4BC6-E1E1-4B83-B0E7-2696A376AEC3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49189-FA65-4D9A-BEB6-CDBC0D0B96A1}">
      <dsp:nvSpPr>
        <dsp:cNvPr id="0" name=""/>
        <dsp:cNvSpPr/>
      </dsp:nvSpPr>
      <dsp:spPr>
        <a:xfrm>
          <a:off x="1131174" y="3677241"/>
          <a:ext cx="2931121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Cross-tab</a:t>
          </a:r>
        </a:p>
      </dsp:txBody>
      <dsp:txXfrm>
        <a:off x="1131174" y="3677241"/>
        <a:ext cx="2931121" cy="979371"/>
      </dsp:txXfrm>
    </dsp:sp>
    <dsp:sp modelId="{CC5CE585-2D91-447B-92ED-E1EED6CCA0F2}">
      <dsp:nvSpPr>
        <dsp:cNvPr id="0" name=""/>
        <dsp:cNvSpPr/>
      </dsp:nvSpPr>
      <dsp:spPr>
        <a:xfrm>
          <a:off x="4062296" y="3677241"/>
          <a:ext cx="2451307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Tables showing the relationship between two variable</a:t>
          </a:r>
        </a:p>
      </dsp:txBody>
      <dsp:txXfrm>
        <a:off x="4062296" y="3677241"/>
        <a:ext cx="2451307" cy="979371"/>
      </dsp:txXfrm>
    </dsp:sp>
    <dsp:sp modelId="{B8AEF917-18B6-4136-B9E9-D8DAD7D2440B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1B0E3-B0B4-4BDE-A518-F2B671A2D824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531C3-A728-4F17-B678-E9A32DEB0012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Database Queries</a:t>
          </a:r>
        </a:p>
      </dsp:txBody>
      <dsp:txXfrm>
        <a:off x="1131174" y="4901456"/>
        <a:ext cx="5382429" cy="979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FA266-9EDE-4D92-8AE7-975AB33400A6}">
      <dsp:nvSpPr>
        <dsp:cNvPr id="0" name=""/>
        <dsp:cNvSpPr/>
      </dsp:nvSpPr>
      <dsp:spPr>
        <a:xfrm>
          <a:off x="0" y="265747"/>
          <a:ext cx="71818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Member led and Content experts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Specific topics and case review</a:t>
          </a:r>
        </a:p>
      </dsp:txBody>
      <dsp:txXfrm>
        <a:off x="0" y="265747"/>
        <a:ext cx="7181850" cy="932400"/>
      </dsp:txXfrm>
    </dsp:sp>
    <dsp:sp modelId="{134D4B6C-822D-4C08-AEEB-EA08265003B0}">
      <dsp:nvSpPr>
        <dsp:cNvPr id="0" name=""/>
        <dsp:cNvSpPr/>
      </dsp:nvSpPr>
      <dsp:spPr>
        <a:xfrm>
          <a:off x="359092" y="2958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Webinars</a:t>
          </a:r>
        </a:p>
      </dsp:txBody>
      <dsp:txXfrm>
        <a:off x="382149" y="52644"/>
        <a:ext cx="4981181" cy="426206"/>
      </dsp:txXfrm>
    </dsp:sp>
    <dsp:sp modelId="{1F62E7DE-0AF8-470F-BC33-782E7C75E8F5}">
      <dsp:nvSpPr>
        <dsp:cNvPr id="0" name=""/>
        <dsp:cNvSpPr/>
      </dsp:nvSpPr>
      <dsp:spPr>
        <a:xfrm>
          <a:off x="0" y="1520707"/>
          <a:ext cx="71818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EHR Integration</a:t>
          </a:r>
        </a:p>
      </dsp:txBody>
      <dsp:txXfrm>
        <a:off x="0" y="1520707"/>
        <a:ext cx="7181850" cy="680400"/>
      </dsp:txXfrm>
    </dsp:sp>
    <dsp:sp modelId="{6BC3AEFB-E60D-415A-B765-35FCF2FD4247}">
      <dsp:nvSpPr>
        <dsp:cNvPr id="0" name=""/>
        <dsp:cNvSpPr/>
      </dsp:nvSpPr>
      <dsp:spPr>
        <a:xfrm>
          <a:off x="359092" y="128454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Strategy Exchanges</a:t>
          </a:r>
        </a:p>
      </dsp:txBody>
      <dsp:txXfrm>
        <a:off x="382149" y="1307604"/>
        <a:ext cx="4981181" cy="426206"/>
      </dsp:txXfrm>
    </dsp:sp>
    <dsp:sp modelId="{23067D2B-F817-4768-B327-4D6996782D3B}">
      <dsp:nvSpPr>
        <dsp:cNvPr id="0" name=""/>
        <dsp:cNvSpPr/>
      </dsp:nvSpPr>
      <dsp:spPr>
        <a:xfrm>
          <a:off x="0" y="2523667"/>
          <a:ext cx="71818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Single topic, Multiple Sessions</a:t>
          </a:r>
        </a:p>
      </dsp:txBody>
      <dsp:txXfrm>
        <a:off x="0" y="2523667"/>
        <a:ext cx="7181850" cy="680400"/>
      </dsp:txXfrm>
    </dsp:sp>
    <dsp:sp modelId="{267A5BDC-BA55-47D7-86FF-8C63D6B66B6A}">
      <dsp:nvSpPr>
        <dsp:cNvPr id="0" name=""/>
        <dsp:cNvSpPr/>
      </dsp:nvSpPr>
      <dsp:spPr>
        <a:xfrm>
          <a:off x="359092" y="228750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Longitudinal Learning</a:t>
          </a:r>
        </a:p>
      </dsp:txBody>
      <dsp:txXfrm>
        <a:off x="382149" y="2310564"/>
        <a:ext cx="4981181" cy="426206"/>
      </dsp:txXfrm>
    </dsp:sp>
    <dsp:sp modelId="{F474A0F7-E93A-4AD8-836C-4A68FA9CA972}">
      <dsp:nvSpPr>
        <dsp:cNvPr id="0" name=""/>
        <dsp:cNvSpPr/>
      </dsp:nvSpPr>
      <dsp:spPr>
        <a:xfrm>
          <a:off x="0" y="3526627"/>
          <a:ext cx="71818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Annual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Regional, In-person Conferences</a:t>
          </a:r>
        </a:p>
      </dsp:txBody>
      <dsp:txXfrm>
        <a:off x="0" y="3526627"/>
        <a:ext cx="7181850" cy="932400"/>
      </dsp:txXfrm>
    </dsp:sp>
    <dsp:sp modelId="{56AC457F-3DB7-4C83-91E5-3EF0A1AABFA9}">
      <dsp:nvSpPr>
        <dsp:cNvPr id="0" name=""/>
        <dsp:cNvSpPr/>
      </dsp:nvSpPr>
      <dsp:spPr>
        <a:xfrm>
          <a:off x="359092" y="329046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PCQC Meetings</a:t>
          </a:r>
        </a:p>
      </dsp:txBody>
      <dsp:txXfrm>
        <a:off x="382149" y="3313524"/>
        <a:ext cx="4981181" cy="426206"/>
      </dsp:txXfrm>
    </dsp:sp>
    <dsp:sp modelId="{0D1DBAAA-5225-4601-9E0B-CAC5103C0D0F}">
      <dsp:nvSpPr>
        <dsp:cNvPr id="0" name=""/>
        <dsp:cNvSpPr/>
      </dsp:nvSpPr>
      <dsp:spPr>
        <a:xfrm>
          <a:off x="0" y="4781587"/>
          <a:ext cx="718185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8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7391" tIns="333248" rIns="55739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Twitter    	@</a:t>
          </a:r>
          <a:r>
            <a:rPr lang="en-US" sz="1600" kern="1200" dirty="0" err="1"/>
            <a:t>palliativequal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LinkedIn	 PCQC company page</a:t>
          </a:r>
        </a:p>
      </dsp:txBody>
      <dsp:txXfrm>
        <a:off x="0" y="4781587"/>
        <a:ext cx="7181850" cy="932400"/>
      </dsp:txXfrm>
    </dsp:sp>
    <dsp:sp modelId="{FBCFE36F-B3B1-429A-88B8-412DD9BC9CDD}">
      <dsp:nvSpPr>
        <dsp:cNvPr id="0" name=""/>
        <dsp:cNvSpPr/>
      </dsp:nvSpPr>
      <dsp:spPr>
        <a:xfrm>
          <a:off x="359092" y="4545427"/>
          <a:ext cx="5027295" cy="472320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20" tIns="0" rIns="1900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Engage with PCQC on Social</a:t>
          </a:r>
        </a:p>
      </dsp:txBody>
      <dsp:txXfrm>
        <a:off x="382149" y="4568484"/>
        <a:ext cx="4981181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78C7-53E1-455D-BBE0-6553CEA96490}">
      <dsp:nvSpPr>
        <dsp:cNvPr id="0" name=""/>
        <dsp:cNvSpPr/>
      </dsp:nvSpPr>
      <dsp:spPr>
        <a:xfrm>
          <a:off x="348456" y="0"/>
          <a:ext cx="5572125" cy="5572125"/>
        </a:xfrm>
        <a:prstGeom prst="diamond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FFB48F-6F8B-4C0D-8F45-DA8784C50E5A}">
      <dsp:nvSpPr>
        <dsp:cNvPr id="0" name=""/>
        <dsp:cNvSpPr/>
      </dsp:nvSpPr>
      <dsp:spPr>
        <a:xfrm>
          <a:off x="877808" y="529351"/>
          <a:ext cx="2173128" cy="2173128"/>
        </a:xfrm>
        <a:prstGeom prst="roundRect">
          <a:avLst/>
        </a:prstGeom>
        <a:solidFill>
          <a:srgbClr val="A629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Commitment to: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data collection &amp; entry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improving quality of care; 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sharing ideas</a:t>
          </a:r>
        </a:p>
      </dsp:txBody>
      <dsp:txXfrm>
        <a:off x="983891" y="635434"/>
        <a:ext cx="1960962" cy="1960962"/>
      </dsp:txXfrm>
    </dsp:sp>
    <dsp:sp modelId="{22498C60-DD50-4302-ADEF-D95A8B5CAAE7}">
      <dsp:nvSpPr>
        <dsp:cNvPr id="0" name=""/>
        <dsp:cNvSpPr/>
      </dsp:nvSpPr>
      <dsp:spPr>
        <a:xfrm>
          <a:off x="3218100" y="529351"/>
          <a:ext cx="2173128" cy="2173128"/>
        </a:xfrm>
        <a:prstGeom prst="roundRect">
          <a:avLst/>
        </a:prstGeom>
        <a:solidFill>
          <a:srgbClr val="0028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Membership Agreement (MOU + BAA)</a:t>
          </a:r>
        </a:p>
      </dsp:txBody>
      <dsp:txXfrm>
        <a:off x="3324183" y="635434"/>
        <a:ext cx="1960962" cy="1960962"/>
      </dsp:txXfrm>
    </dsp:sp>
    <dsp:sp modelId="{826D9780-EC45-4F6B-B678-122817A0F830}">
      <dsp:nvSpPr>
        <dsp:cNvPr id="0" name=""/>
        <dsp:cNvSpPr/>
      </dsp:nvSpPr>
      <dsp:spPr>
        <a:xfrm>
          <a:off x="877808" y="2869644"/>
          <a:ext cx="2173128" cy="2173128"/>
        </a:xfrm>
        <a:prstGeom prst="roundRect">
          <a:avLst/>
        </a:prstGeom>
        <a:solidFill>
          <a:srgbClr val="3DBF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Annual Fee</a:t>
          </a:r>
        </a:p>
      </dsp:txBody>
      <dsp:txXfrm>
        <a:off x="983891" y="2975727"/>
        <a:ext cx="1960962" cy="1960962"/>
      </dsp:txXfrm>
    </dsp:sp>
    <dsp:sp modelId="{E96F0795-83E1-4AD6-B994-E38236DA4FB0}">
      <dsp:nvSpPr>
        <dsp:cNvPr id="0" name=""/>
        <dsp:cNvSpPr/>
      </dsp:nvSpPr>
      <dsp:spPr>
        <a:xfrm>
          <a:off x="3218100" y="2869644"/>
          <a:ext cx="2173128" cy="2173128"/>
        </a:xfrm>
        <a:prstGeom prst="roundRect">
          <a:avLst/>
        </a:prstGeom>
        <a:solidFill>
          <a:srgbClr val="F273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Completion of basic program-level online survey</a:t>
          </a:r>
        </a:p>
      </dsp:txBody>
      <dsp:txXfrm>
        <a:off x="3324183" y="2975727"/>
        <a:ext cx="1960962" cy="196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8978-AA9B-495E-8737-E8BCA447338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34A33-7ACD-4A96-B5C2-8EBDEDEC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4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03A3-879D-FB4E-B923-036DA294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1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0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5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6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15D4-9235-4695-8E3C-22C8E90DF1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2F4F-0595-4052-9055-17236F8BB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9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17" Type="http://schemas.openxmlformats.org/officeDocument/2006/relationships/image" Target="../media/image9.png"/><Relationship Id="rId2" Type="http://schemas.openxmlformats.org/officeDocument/2006/relationships/diagramData" Target="../diagrams/data3.xml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7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lmueller@palliativequality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tomcorsonknowles.com/blog/the-perks-of-being-a-nurse-which-we-should-be-awar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084548-DA0A-4DA7-AF68-43BCDC59A914}"/>
              </a:ext>
            </a:extLst>
          </p:cNvPr>
          <p:cNvSpPr/>
          <p:nvPr/>
        </p:nvSpPr>
        <p:spPr>
          <a:xfrm>
            <a:off x="-22459" y="0"/>
            <a:ext cx="12192000" cy="3195587"/>
          </a:xfrm>
          <a:prstGeom prst="rect">
            <a:avLst/>
          </a:prstGeom>
          <a:solidFill>
            <a:srgbClr val="002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544237-6B4F-4399-B478-1979A34A9BB7}"/>
              </a:ext>
            </a:extLst>
          </p:cNvPr>
          <p:cNvSpPr/>
          <p:nvPr/>
        </p:nvSpPr>
        <p:spPr>
          <a:xfrm>
            <a:off x="250257" y="1215537"/>
            <a:ext cx="116465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Roboto Medium" panose="02000000000000000000"/>
              </a:rPr>
              <a:t>Palliative Care Quality Collaborative (PCQC)</a:t>
            </a:r>
          </a:p>
          <a:p>
            <a:pPr algn="ctr"/>
            <a:endParaRPr lang="en-US" sz="4000" b="1" dirty="0">
              <a:latin typeface="Roboto Medium" panose="02000000000000000000"/>
            </a:endParaRPr>
          </a:p>
          <a:p>
            <a:pPr algn="ctr"/>
            <a:endParaRPr lang="en-US" sz="3600" b="1" dirty="0">
              <a:solidFill>
                <a:srgbClr val="A6294F"/>
              </a:solidFill>
              <a:latin typeface="Roboto Medium" panose="02000000000000000000"/>
            </a:endParaRPr>
          </a:p>
          <a:p>
            <a:pPr algn="ctr"/>
            <a:r>
              <a:rPr lang="en-US" sz="3600" b="1" dirty="0">
                <a:solidFill>
                  <a:srgbClr val="A6294F"/>
                </a:solidFill>
                <a:latin typeface="Roboto Medium" panose="02000000000000000000"/>
              </a:rPr>
              <a:t>Improving Quality, Together </a:t>
            </a:r>
            <a:br>
              <a:rPr lang="en-US" dirty="0">
                <a:latin typeface="Roboto Medium" panose="0200000000000000000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020A4-D5D1-4DAA-A349-EE7D6000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5" y="5793366"/>
            <a:ext cx="2724530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81;p47">
            <a:extLst>
              <a:ext uri="{FF2B5EF4-FFF2-40B4-BE49-F238E27FC236}">
                <a16:creationId xmlns:a16="http://schemas.microsoft.com/office/drawing/2014/main" id="{59093FA1-1BB3-4303-A53F-6A3698DA1A8C}"/>
              </a:ext>
            </a:extLst>
          </p:cNvPr>
          <p:cNvGrpSpPr/>
          <p:nvPr/>
        </p:nvGrpSpPr>
        <p:grpSpPr>
          <a:xfrm>
            <a:off x="503866" y="2310521"/>
            <a:ext cx="2389208" cy="1356369"/>
            <a:chOff x="2195544" y="2559939"/>
            <a:chExt cx="3061655" cy="1738121"/>
          </a:xfrm>
        </p:grpSpPr>
        <p:pic>
          <p:nvPicPr>
            <p:cNvPr id="26" name="Google Shape;382;p47">
              <a:extLst>
                <a:ext uri="{FF2B5EF4-FFF2-40B4-BE49-F238E27FC236}">
                  <a16:creationId xmlns:a16="http://schemas.microsoft.com/office/drawing/2014/main" id="{6EC5A5A6-49B1-46C5-B661-9B2DDC0A421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34579"/>
            <a:stretch/>
          </p:blipFill>
          <p:spPr>
            <a:xfrm>
              <a:off x="2366832" y="2559939"/>
              <a:ext cx="2890367" cy="1738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383;p47">
              <a:extLst>
                <a:ext uri="{FF2B5EF4-FFF2-40B4-BE49-F238E27FC236}">
                  <a16:creationId xmlns:a16="http://schemas.microsoft.com/office/drawing/2014/main" id="{49D1A888-2D84-4974-B5BD-F371F935761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544" y="2599689"/>
              <a:ext cx="835737" cy="16983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oogle Shape;384;p47">
            <a:extLst>
              <a:ext uri="{FF2B5EF4-FFF2-40B4-BE49-F238E27FC236}">
                <a16:creationId xmlns:a16="http://schemas.microsoft.com/office/drawing/2014/main" id="{A5A3C9C4-8EFE-453E-BEDD-A21488167F5C}"/>
              </a:ext>
            </a:extLst>
          </p:cNvPr>
          <p:cNvGrpSpPr/>
          <p:nvPr/>
        </p:nvGrpSpPr>
        <p:grpSpPr>
          <a:xfrm>
            <a:off x="3513567" y="1542837"/>
            <a:ext cx="5328641" cy="4585176"/>
            <a:chOff x="3959791" y="602475"/>
            <a:chExt cx="5328641" cy="4585176"/>
          </a:xfrm>
        </p:grpSpPr>
        <p:sp>
          <p:nvSpPr>
            <p:cNvPr id="29" name="Google Shape;385;p47">
              <a:extLst>
                <a:ext uri="{FF2B5EF4-FFF2-40B4-BE49-F238E27FC236}">
                  <a16:creationId xmlns:a16="http://schemas.microsoft.com/office/drawing/2014/main" id="{AB659B45-DA91-467D-AED6-CF4CEADEE921}"/>
                </a:ext>
              </a:extLst>
            </p:cNvPr>
            <p:cNvSpPr/>
            <p:nvPr/>
          </p:nvSpPr>
          <p:spPr>
            <a:xfrm>
              <a:off x="6186901" y="4780851"/>
              <a:ext cx="2703900" cy="406800"/>
            </a:xfrm>
            <a:prstGeom prst="rect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Medium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CMS Quality Reporting for MIPS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30" name="Google Shape;386;p47" descr="https://hipchat.arbormetrix.com/files/1/73/ld9xZ7kMyhUlSou/Group%204.png">
              <a:extLst>
                <a:ext uri="{FF2B5EF4-FFF2-40B4-BE49-F238E27FC236}">
                  <a16:creationId xmlns:a16="http://schemas.microsoft.com/office/drawing/2014/main" id="{7B84BBB0-3A5F-4CE1-B26E-72826E13F31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07272" y="1398693"/>
              <a:ext cx="4339823" cy="2572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87;p47">
              <a:extLst>
                <a:ext uri="{FF2B5EF4-FFF2-40B4-BE49-F238E27FC236}">
                  <a16:creationId xmlns:a16="http://schemas.microsoft.com/office/drawing/2014/main" id="{1E9A2CF6-647E-4484-8858-9196CEE7DA31}"/>
                </a:ext>
              </a:extLst>
            </p:cNvPr>
            <p:cNvSpPr txBox="1"/>
            <p:nvPr/>
          </p:nvSpPr>
          <p:spPr>
            <a:xfrm>
              <a:off x="4007272" y="602475"/>
              <a:ext cx="5123079" cy="524693"/>
            </a:xfrm>
            <a:prstGeom prst="rect">
              <a:avLst/>
            </a:prstGeom>
            <a:solidFill>
              <a:srgbClr val="298FC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Medium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Registries on ArborMetrix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Registry</a:t>
              </a:r>
              <a:r>
                <a:rPr kumimoji="0" lang="en-US" sz="2000" b="0" i="0" u="none" strike="noStrike" kern="0" cap="none" spc="0" normalizeH="0" baseline="3000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X</a:t>
              </a:r>
              <a:endParaRPr kumimoji="0" sz="2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00"/>
                <a:buFont typeface="Roboto Medium"/>
                <a:buNone/>
                <a:tabLst/>
                <a:defRPr/>
              </a:pP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2" name="Google Shape;388;p47">
              <a:extLst>
                <a:ext uri="{FF2B5EF4-FFF2-40B4-BE49-F238E27FC236}">
                  <a16:creationId xmlns:a16="http://schemas.microsoft.com/office/drawing/2014/main" id="{B4CA574F-D208-4AD7-AF25-67EEF8E6B061}"/>
                </a:ext>
              </a:extLst>
            </p:cNvPr>
            <p:cNvSpPr/>
            <p:nvPr/>
          </p:nvSpPr>
          <p:spPr>
            <a:xfrm>
              <a:off x="3959791" y="4176287"/>
              <a:ext cx="2045309" cy="1011364"/>
            </a:xfrm>
            <a:prstGeom prst="rect">
              <a:avLst/>
            </a:prstGeom>
            <a:solidFill>
              <a:srgbClr val="3F3F3F"/>
            </a:solidFill>
            <a:ln w="127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Medium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Embedded Data Science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Medium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Advanced Analytics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Medium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Risk &amp; Reliability Adjustment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33" name="Google Shape;389;p47">
              <a:extLst>
                <a:ext uri="{FF2B5EF4-FFF2-40B4-BE49-F238E27FC236}">
                  <a16:creationId xmlns:a16="http://schemas.microsoft.com/office/drawing/2014/main" id="{8C9B0E40-C0F4-4CBF-8747-FAA8B26CB49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4216" t="10932" r="4931" b="12352"/>
            <a:stretch/>
          </p:blipFill>
          <p:spPr>
            <a:xfrm>
              <a:off x="5789269" y="2590254"/>
              <a:ext cx="3499163" cy="22160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Google Shape;390;p47">
            <a:extLst>
              <a:ext uri="{FF2B5EF4-FFF2-40B4-BE49-F238E27FC236}">
                <a16:creationId xmlns:a16="http://schemas.microsoft.com/office/drawing/2014/main" id="{205D91A0-AA63-4FDA-B7D8-C9C683BF47A7}"/>
              </a:ext>
            </a:extLst>
          </p:cNvPr>
          <p:cNvSpPr/>
          <p:nvPr/>
        </p:nvSpPr>
        <p:spPr>
          <a:xfrm>
            <a:off x="395259" y="1542836"/>
            <a:ext cx="2637783" cy="52469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Medium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Patient Engagement Suite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91;p47">
            <a:extLst>
              <a:ext uri="{FF2B5EF4-FFF2-40B4-BE49-F238E27FC236}">
                <a16:creationId xmlns:a16="http://schemas.microsoft.com/office/drawing/2014/main" id="{B7E9A7FA-4AD4-462D-AFB9-75BA66AE1CA6}"/>
              </a:ext>
            </a:extLst>
          </p:cNvPr>
          <p:cNvSpPr/>
          <p:nvPr/>
        </p:nvSpPr>
        <p:spPr>
          <a:xfrm>
            <a:off x="503866" y="3883697"/>
            <a:ext cx="1292660" cy="27750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Builder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92;p47">
            <a:extLst>
              <a:ext uri="{FF2B5EF4-FFF2-40B4-BE49-F238E27FC236}">
                <a16:creationId xmlns:a16="http://schemas.microsoft.com/office/drawing/2014/main" id="{DB2854D6-9270-4955-800C-45285840F145}"/>
              </a:ext>
            </a:extLst>
          </p:cNvPr>
          <p:cNvSpPr/>
          <p:nvPr/>
        </p:nvSpPr>
        <p:spPr>
          <a:xfrm>
            <a:off x="1118973" y="4344836"/>
            <a:ext cx="1292660" cy="27750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Survey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3;p47">
            <a:extLst>
              <a:ext uri="{FF2B5EF4-FFF2-40B4-BE49-F238E27FC236}">
                <a16:creationId xmlns:a16="http://schemas.microsoft.com/office/drawing/2014/main" id="{BD7E9D3C-B06E-4DC4-9A18-843C5214B4D8}"/>
              </a:ext>
            </a:extLst>
          </p:cNvPr>
          <p:cNvSpPr/>
          <p:nvPr/>
        </p:nvSpPr>
        <p:spPr>
          <a:xfrm>
            <a:off x="1693681" y="4773109"/>
            <a:ext cx="1292660" cy="27750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Dashboard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" name="Google Shape;394;p47" descr="A screen shot of a computer&#10;&#10;Description automatically generated">
            <a:extLst>
              <a:ext uri="{FF2B5EF4-FFF2-40B4-BE49-F238E27FC236}">
                <a16:creationId xmlns:a16="http://schemas.microsoft.com/office/drawing/2014/main" id="{21BFFD80-752D-4249-9416-8C1480D1AA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1732" y="3878042"/>
            <a:ext cx="1924442" cy="176894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5;p47">
            <a:extLst>
              <a:ext uri="{FF2B5EF4-FFF2-40B4-BE49-F238E27FC236}">
                <a16:creationId xmlns:a16="http://schemas.microsoft.com/office/drawing/2014/main" id="{DF4647CE-09F5-4A88-9423-A1228BB9C98D}"/>
              </a:ext>
            </a:extLst>
          </p:cNvPr>
          <p:cNvSpPr/>
          <p:nvPr/>
        </p:nvSpPr>
        <p:spPr>
          <a:xfrm>
            <a:off x="9904886" y="5188119"/>
            <a:ext cx="1292660" cy="41907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Smart Web Forms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" name="Google Shape;396;p47">
            <a:extLst>
              <a:ext uri="{FF2B5EF4-FFF2-40B4-BE49-F238E27FC236}">
                <a16:creationId xmlns:a16="http://schemas.microsoft.com/office/drawing/2014/main" id="{4B495708-3FD0-45B1-BEBF-B07DD4E2A98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22767" y="2081177"/>
            <a:ext cx="1075325" cy="10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97;p47">
            <a:extLst>
              <a:ext uri="{FF2B5EF4-FFF2-40B4-BE49-F238E27FC236}">
                <a16:creationId xmlns:a16="http://schemas.microsoft.com/office/drawing/2014/main" id="{7AB0DA76-154E-431B-B200-E85CFBFB0EDE}"/>
              </a:ext>
            </a:extLst>
          </p:cNvPr>
          <p:cNvSpPr/>
          <p:nvPr/>
        </p:nvSpPr>
        <p:spPr>
          <a:xfrm>
            <a:off x="9861581" y="3176639"/>
            <a:ext cx="1292660" cy="419073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EMR Integration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98;p47">
            <a:extLst>
              <a:ext uri="{FF2B5EF4-FFF2-40B4-BE49-F238E27FC236}">
                <a16:creationId xmlns:a16="http://schemas.microsoft.com/office/drawing/2014/main" id="{551EE066-A422-4537-BB3E-D7B3A243724C}"/>
              </a:ext>
            </a:extLst>
          </p:cNvPr>
          <p:cNvSpPr/>
          <p:nvPr/>
        </p:nvSpPr>
        <p:spPr>
          <a:xfrm>
            <a:off x="9361732" y="1564535"/>
            <a:ext cx="2187406" cy="484902"/>
          </a:xfrm>
          <a:prstGeom prst="rect">
            <a:avLst/>
          </a:prstGeom>
          <a:solidFill>
            <a:srgbClr val="005D83"/>
          </a:solidFill>
          <a:ln w="12700" cap="flat" cmpd="sng">
            <a:solidFill>
              <a:srgbClr val="0043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Medium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/>
                <a:ea typeface="Roboto Medium"/>
                <a:cs typeface="Roboto Medium"/>
                <a:sym typeface="Roboto Medium"/>
              </a:rPr>
              <a:t>Data Acquisition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3" name="Google Shape;399;p47">
            <a:extLst>
              <a:ext uri="{FF2B5EF4-FFF2-40B4-BE49-F238E27FC236}">
                <a16:creationId xmlns:a16="http://schemas.microsoft.com/office/drawing/2014/main" id="{0227E350-5D54-4449-ACF5-4AB1D15C2CCC}"/>
              </a:ext>
            </a:extLst>
          </p:cNvPr>
          <p:cNvCxnSpPr/>
          <p:nvPr/>
        </p:nvCxnSpPr>
        <p:spPr>
          <a:xfrm rot="10800000">
            <a:off x="7749256" y="3372527"/>
            <a:ext cx="1924334" cy="0"/>
          </a:xfrm>
          <a:prstGeom prst="straightConnector1">
            <a:avLst/>
          </a:prstGeom>
          <a:noFill/>
          <a:ln w="9525" cap="flat" cmpd="sng">
            <a:solidFill>
              <a:srgbClr val="298FC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" name="Google Shape;400;p47">
            <a:extLst>
              <a:ext uri="{FF2B5EF4-FFF2-40B4-BE49-F238E27FC236}">
                <a16:creationId xmlns:a16="http://schemas.microsoft.com/office/drawing/2014/main" id="{22BC6563-65F1-4AE4-A9C3-E8AF5FAB586C}"/>
              </a:ext>
            </a:extLst>
          </p:cNvPr>
          <p:cNvCxnSpPr/>
          <p:nvPr/>
        </p:nvCxnSpPr>
        <p:spPr>
          <a:xfrm rot="10800000">
            <a:off x="8684127" y="5188119"/>
            <a:ext cx="677605" cy="0"/>
          </a:xfrm>
          <a:prstGeom prst="straightConnector1">
            <a:avLst/>
          </a:prstGeom>
          <a:noFill/>
          <a:ln w="9525" cap="flat" cmpd="sng">
            <a:solidFill>
              <a:srgbClr val="298FC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401;p47">
            <a:extLst>
              <a:ext uri="{FF2B5EF4-FFF2-40B4-BE49-F238E27FC236}">
                <a16:creationId xmlns:a16="http://schemas.microsoft.com/office/drawing/2014/main" id="{1B62E1A2-BF33-4452-840A-0DB775E18882}"/>
              </a:ext>
            </a:extLst>
          </p:cNvPr>
          <p:cNvCxnSpPr/>
          <p:nvPr/>
        </p:nvCxnSpPr>
        <p:spPr>
          <a:xfrm>
            <a:off x="2565779" y="4483587"/>
            <a:ext cx="1201003" cy="0"/>
          </a:xfrm>
          <a:prstGeom prst="straightConnector1">
            <a:avLst/>
          </a:prstGeom>
          <a:noFill/>
          <a:ln w="9525" cap="flat" cmpd="sng">
            <a:solidFill>
              <a:srgbClr val="298FC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" name="Google Shape;402;p47">
            <a:extLst>
              <a:ext uri="{FF2B5EF4-FFF2-40B4-BE49-F238E27FC236}">
                <a16:creationId xmlns:a16="http://schemas.microsoft.com/office/drawing/2014/main" id="{3703EE72-CF9D-4444-9D22-3DC93624FA89}"/>
              </a:ext>
            </a:extLst>
          </p:cNvPr>
          <p:cNvCxnSpPr/>
          <p:nvPr/>
        </p:nvCxnSpPr>
        <p:spPr>
          <a:xfrm>
            <a:off x="3152633" y="4911860"/>
            <a:ext cx="360934" cy="0"/>
          </a:xfrm>
          <a:prstGeom prst="straightConnector1">
            <a:avLst/>
          </a:prstGeom>
          <a:noFill/>
          <a:ln w="9525" cap="flat" cmpd="sng">
            <a:solidFill>
              <a:srgbClr val="298FC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7" name="Google Shape;403;p47">
            <a:extLst>
              <a:ext uri="{FF2B5EF4-FFF2-40B4-BE49-F238E27FC236}">
                <a16:creationId xmlns:a16="http://schemas.microsoft.com/office/drawing/2014/main" id="{A78E532E-2EC2-4D95-83BC-F85B2544BDB5}"/>
              </a:ext>
            </a:extLst>
          </p:cNvPr>
          <p:cNvSpPr txBox="1"/>
          <p:nvPr/>
        </p:nvSpPr>
        <p:spPr>
          <a:xfrm>
            <a:off x="318494" y="1392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298FC2"/>
              </a:buClr>
              <a:buSzPts val="3600"/>
              <a:buFont typeface="Roboto Medium"/>
              <a:buNone/>
              <a:defRPr/>
            </a:pPr>
            <a:r>
              <a:rPr lang="en-US" sz="3600" kern="0" dirty="0">
                <a:solidFill>
                  <a:srgbClr val="298FC2"/>
                </a:solidFill>
                <a:latin typeface="Roboto Medium"/>
                <a:ea typeface="Roboto Medium"/>
                <a:cs typeface="Roboto Medium"/>
                <a:sym typeface="Roboto Medium"/>
              </a:rPr>
              <a:t>Example of an ArborMetrix Registry Product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52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6;p49">
            <a:extLst>
              <a:ext uri="{FF2B5EF4-FFF2-40B4-BE49-F238E27FC236}">
                <a16:creationId xmlns:a16="http://schemas.microsoft.com/office/drawing/2014/main" id="{C877B8CC-B703-4D61-AA9D-7F50D0CEFD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FC2"/>
              </a:buClr>
              <a:buSzPts val="3600"/>
              <a:buFont typeface="Roboto Medium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Data Science and Analytics</a:t>
            </a:r>
          </a:p>
        </p:txBody>
      </p:sp>
      <p:sp>
        <p:nvSpPr>
          <p:cNvPr id="3" name="Google Shape;418;p49">
            <a:extLst>
              <a:ext uri="{FF2B5EF4-FFF2-40B4-BE49-F238E27FC236}">
                <a16:creationId xmlns:a16="http://schemas.microsoft.com/office/drawing/2014/main" id="{DA4AFC32-DC1D-4E50-81B2-2A6D0952ECB8}"/>
              </a:ext>
            </a:extLst>
          </p:cNvPr>
          <p:cNvSpPr/>
          <p:nvPr/>
        </p:nvSpPr>
        <p:spPr>
          <a:xfrm>
            <a:off x="862050" y="3334350"/>
            <a:ext cx="2019300" cy="2019300"/>
          </a:xfrm>
          <a:prstGeom prst="ellipse">
            <a:avLst/>
          </a:prstGeom>
          <a:solidFill>
            <a:srgbClr val="005D83"/>
          </a:solidFill>
          <a:ln w="9525" cap="flat" cmpd="sng">
            <a:solidFill>
              <a:srgbClr val="005D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Roboto Light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" name="Google Shape;419;p49">
            <a:extLst>
              <a:ext uri="{FF2B5EF4-FFF2-40B4-BE49-F238E27FC236}">
                <a16:creationId xmlns:a16="http://schemas.microsoft.com/office/drawing/2014/main" id="{8AA0088E-B509-4E37-92D8-FAF42DAEE631}"/>
              </a:ext>
            </a:extLst>
          </p:cNvPr>
          <p:cNvSpPr/>
          <p:nvPr/>
        </p:nvSpPr>
        <p:spPr>
          <a:xfrm>
            <a:off x="5740425" y="3334350"/>
            <a:ext cx="2019300" cy="2019300"/>
          </a:xfrm>
          <a:prstGeom prst="ellipse">
            <a:avLst/>
          </a:prstGeom>
          <a:solidFill>
            <a:srgbClr val="298FC2"/>
          </a:solidFill>
          <a:ln w="9525" cap="flat" cmpd="sng">
            <a:solidFill>
              <a:srgbClr val="298F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Roboto Light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" name="Google Shape;420;p49">
            <a:extLst>
              <a:ext uri="{FF2B5EF4-FFF2-40B4-BE49-F238E27FC236}">
                <a16:creationId xmlns:a16="http://schemas.microsoft.com/office/drawing/2014/main" id="{01C94D6A-6017-46D1-906C-AD0DCF8F1346}"/>
              </a:ext>
            </a:extLst>
          </p:cNvPr>
          <p:cNvSpPr/>
          <p:nvPr/>
        </p:nvSpPr>
        <p:spPr>
          <a:xfrm>
            <a:off x="3228000" y="3334350"/>
            <a:ext cx="2019300" cy="2019300"/>
          </a:xfrm>
          <a:prstGeom prst="ellipse">
            <a:avLst/>
          </a:prstGeom>
          <a:solidFill>
            <a:srgbClr val="898D8D"/>
          </a:solidFill>
          <a:ln w="9525" cap="flat" cmpd="sng">
            <a:solidFill>
              <a:srgbClr val="898D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Roboto Light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" name="Google Shape;421;p49">
            <a:extLst>
              <a:ext uri="{FF2B5EF4-FFF2-40B4-BE49-F238E27FC236}">
                <a16:creationId xmlns:a16="http://schemas.microsoft.com/office/drawing/2014/main" id="{E8FB6EA8-6560-46B8-A68E-092B346B9D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1027" y="3134700"/>
            <a:ext cx="5536172" cy="2920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22;p49">
            <a:extLst>
              <a:ext uri="{FF2B5EF4-FFF2-40B4-BE49-F238E27FC236}">
                <a16:creationId xmlns:a16="http://schemas.microsoft.com/office/drawing/2014/main" id="{68B2CFDC-80D9-48B0-A930-4C51DD8D3E27}"/>
              </a:ext>
            </a:extLst>
          </p:cNvPr>
          <p:cNvSpPr txBox="1"/>
          <p:nvPr/>
        </p:nvSpPr>
        <p:spPr>
          <a:xfrm>
            <a:off x="768750" y="3718350"/>
            <a:ext cx="2188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boto"/>
              <a:buNone/>
            </a:pPr>
            <a:r>
              <a:rPr lang="en-US" sz="24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rPr>
              <a:t>Clinically meaningful measures</a:t>
            </a:r>
            <a:endParaRPr sz="2400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423;p49">
            <a:extLst>
              <a:ext uri="{FF2B5EF4-FFF2-40B4-BE49-F238E27FC236}">
                <a16:creationId xmlns:a16="http://schemas.microsoft.com/office/drawing/2014/main" id="{D890E884-85DA-47C4-A2FB-2A19951E4326}"/>
              </a:ext>
            </a:extLst>
          </p:cNvPr>
          <p:cNvSpPr txBox="1"/>
          <p:nvPr/>
        </p:nvSpPr>
        <p:spPr>
          <a:xfrm>
            <a:off x="879150" y="1766900"/>
            <a:ext cx="110082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algn="ctr">
              <a:lnSpc>
                <a:spcPct val="90000"/>
              </a:lnSpc>
              <a:buClr>
                <a:srgbClr val="434343"/>
              </a:buClr>
              <a:buSzPts val="2800"/>
              <a:buFont typeface="Roboto Medium"/>
              <a:buNone/>
            </a:pPr>
            <a:r>
              <a:rPr lang="en-US" sz="280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Industry-leading expertise in the transformation of real-world data into real-world evidence for research and quality improvement</a:t>
            </a:r>
            <a:endParaRPr sz="2800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algn="ctr">
              <a:buClr>
                <a:srgbClr val="3F3F3F"/>
              </a:buClr>
              <a:buSzPts val="1800"/>
              <a:buFont typeface="Roboto Light"/>
              <a:buNone/>
            </a:pPr>
            <a:endParaRPr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" name="Google Shape;424;p49">
            <a:extLst>
              <a:ext uri="{FF2B5EF4-FFF2-40B4-BE49-F238E27FC236}">
                <a16:creationId xmlns:a16="http://schemas.microsoft.com/office/drawing/2014/main" id="{C30E0900-9A01-4C7F-B997-350CFDFF9871}"/>
              </a:ext>
            </a:extLst>
          </p:cNvPr>
          <p:cNvSpPr txBox="1"/>
          <p:nvPr/>
        </p:nvSpPr>
        <p:spPr>
          <a:xfrm>
            <a:off x="3158175" y="3718350"/>
            <a:ext cx="2188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boto"/>
              <a:buNone/>
            </a:pPr>
            <a:r>
              <a:rPr lang="en-US" sz="24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rPr>
              <a:t>Scientific statistical models</a:t>
            </a:r>
            <a:endParaRPr sz="2400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425;p49">
            <a:extLst>
              <a:ext uri="{FF2B5EF4-FFF2-40B4-BE49-F238E27FC236}">
                <a16:creationId xmlns:a16="http://schemas.microsoft.com/office/drawing/2014/main" id="{3356C6C7-EE74-4D64-B4D8-31B6DC319181}"/>
              </a:ext>
            </a:extLst>
          </p:cNvPr>
          <p:cNvSpPr txBox="1"/>
          <p:nvPr/>
        </p:nvSpPr>
        <p:spPr>
          <a:xfrm>
            <a:off x="5700000" y="3780425"/>
            <a:ext cx="21888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prstClr val="white"/>
              </a:buClr>
              <a:buSzPts val="1800"/>
              <a:buFont typeface="Roboto"/>
              <a:buNone/>
            </a:pPr>
            <a:r>
              <a:rPr lang="en-US" sz="2400">
                <a:solidFill>
                  <a:prstClr val="white"/>
                </a:solidFill>
                <a:latin typeface="Roboto"/>
                <a:ea typeface="Roboto"/>
                <a:cs typeface="Roboto"/>
                <a:sym typeface="Roboto"/>
              </a:rPr>
              <a:t>Real-time analytic processing</a:t>
            </a:r>
            <a:endParaRPr sz="2400">
              <a:solidFill>
                <a:prstClr val="whit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27" y="5870384"/>
            <a:ext cx="49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100306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30;p50">
            <a:extLst>
              <a:ext uri="{FF2B5EF4-FFF2-40B4-BE49-F238E27FC236}">
                <a16:creationId xmlns:a16="http://schemas.microsoft.com/office/drawing/2014/main" id="{ABA55D69-7695-4F49-A55C-A08E3F7754F0}"/>
              </a:ext>
            </a:extLst>
          </p:cNvPr>
          <p:cNvSpPr txBox="1">
            <a:spLocks/>
          </p:cNvSpPr>
          <p:nvPr/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8FC2"/>
              </a:buClr>
              <a:buSzPts val="3600"/>
              <a:buFont typeface="Roboto Medium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</a:rPr>
              <a:t>Visualizations and Interactive Experience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98FC2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11" name="Google Shape;432;p50">
            <a:extLst>
              <a:ext uri="{FF2B5EF4-FFF2-40B4-BE49-F238E27FC236}">
                <a16:creationId xmlns:a16="http://schemas.microsoft.com/office/drawing/2014/main" id="{3588EE68-90FA-4504-8A66-C74621493737}"/>
              </a:ext>
            </a:extLst>
          </p:cNvPr>
          <p:cNvGrpSpPr/>
          <p:nvPr/>
        </p:nvGrpSpPr>
        <p:grpSpPr>
          <a:xfrm>
            <a:off x="214552" y="1573729"/>
            <a:ext cx="11807619" cy="4164956"/>
            <a:chOff x="320882" y="1690688"/>
            <a:chExt cx="11807619" cy="4164956"/>
          </a:xfrm>
        </p:grpSpPr>
        <p:pic>
          <p:nvPicPr>
            <p:cNvPr id="12" name="Google Shape;433;p50" descr="https://hipchat.arbormetrix.com/files/1/73/snIGewPzwcrBqGn/Report_2.jpg">
              <a:extLst>
                <a:ext uri="{FF2B5EF4-FFF2-40B4-BE49-F238E27FC236}">
                  <a16:creationId xmlns:a16="http://schemas.microsoft.com/office/drawing/2014/main" id="{854E6CD8-82A6-4FC4-A4BC-A1F742BC2DA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45989"/>
            <a:stretch/>
          </p:blipFill>
          <p:spPr>
            <a:xfrm>
              <a:off x="7903972" y="2626287"/>
              <a:ext cx="4224529" cy="2460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434;p50" descr="https://hipchat.arbormetrix.com/files/1/73/IYJwlci68aCbAkH/MacBook%20Pro.jpg">
              <a:extLst>
                <a:ext uri="{FF2B5EF4-FFF2-40B4-BE49-F238E27FC236}">
                  <a16:creationId xmlns:a16="http://schemas.microsoft.com/office/drawing/2014/main" id="{D09E1BBE-E96C-4381-AE25-2573A8F70A2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2747"/>
            <a:stretch/>
          </p:blipFill>
          <p:spPr>
            <a:xfrm>
              <a:off x="320882" y="2783006"/>
              <a:ext cx="4224529" cy="230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435;p50" descr="https://hipchat.arbormetrix.com/files/1/73/ld9xZ7kMyhUlSou/Group%204.png">
              <a:extLst>
                <a:ext uri="{FF2B5EF4-FFF2-40B4-BE49-F238E27FC236}">
                  <a16:creationId xmlns:a16="http://schemas.microsoft.com/office/drawing/2014/main" id="{5F1C010F-3752-42B5-835F-E82CFC16914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7555" y="2288131"/>
              <a:ext cx="6017701" cy="3567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436;p50">
              <a:extLst>
                <a:ext uri="{FF2B5EF4-FFF2-40B4-BE49-F238E27FC236}">
                  <a16:creationId xmlns:a16="http://schemas.microsoft.com/office/drawing/2014/main" id="{6337FF12-C8AF-4F29-9C57-221A8487358B}"/>
                </a:ext>
              </a:extLst>
            </p:cNvPr>
            <p:cNvSpPr/>
            <p:nvPr/>
          </p:nvSpPr>
          <p:spPr>
            <a:xfrm>
              <a:off x="3833097" y="1690688"/>
              <a:ext cx="4586700" cy="656400"/>
            </a:xfrm>
            <a:prstGeom prst="rect">
              <a:avLst/>
            </a:prstGeom>
            <a:solidFill>
              <a:sysClr val="window" lastClr="FFFFFF"/>
            </a:solidFill>
            <a:ln w="12700" cap="flat" cmpd="sng">
              <a:solidFill>
                <a:srgbClr val="1D68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ArborMetrix Registry</a:t>
              </a:r>
              <a:r>
                <a:rPr kumimoji="0" lang="en-US" sz="1600" b="0" i="0" u="none" strike="noStrike" kern="0" cap="none" spc="0" normalizeH="0" baseline="3000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  <a:sym typeface="Roboto Medium"/>
                </a:rPr>
                <a:t>X 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Light"/>
                  <a:ea typeface="Roboto Light"/>
                  <a:cs typeface="Roboto Light"/>
                  <a:sym typeface="Roboto Light"/>
                </a:rPr>
                <a:t>provides access to all patient details with flexible reporting.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" name="Google Shape;437;p50">
              <a:extLst>
                <a:ext uri="{FF2B5EF4-FFF2-40B4-BE49-F238E27FC236}">
                  <a16:creationId xmlns:a16="http://schemas.microsoft.com/office/drawing/2014/main" id="{2006BC91-9A19-450C-B18B-40E5ED25FC17}"/>
                </a:ext>
              </a:extLst>
            </p:cNvPr>
            <p:cNvSpPr/>
            <p:nvPr/>
          </p:nvSpPr>
          <p:spPr>
            <a:xfrm>
              <a:off x="536575" y="4798978"/>
              <a:ext cx="2717100" cy="536700"/>
            </a:xfrm>
            <a:prstGeom prst="rect">
              <a:avLst/>
            </a:prstGeom>
            <a:solidFill>
              <a:sysClr val="window" lastClr="FFFFFF"/>
            </a:solidFill>
            <a:ln w="12700" cap="flat" cmpd="sng">
              <a:solidFill>
                <a:srgbClr val="1D68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Light"/>
                  <a:ea typeface="Roboto Light"/>
                  <a:cs typeface="Roboto Light"/>
                  <a:sym typeface="Roboto Light"/>
                </a:rPr>
                <a:t>Patient details can be viewed, modified and exported.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" name="Google Shape;438;p50">
              <a:extLst>
                <a:ext uri="{FF2B5EF4-FFF2-40B4-BE49-F238E27FC236}">
                  <a16:creationId xmlns:a16="http://schemas.microsoft.com/office/drawing/2014/main" id="{0E9873A1-ACCC-42D5-91D9-5C99BEBEA3A5}"/>
                </a:ext>
              </a:extLst>
            </p:cNvPr>
            <p:cNvSpPr/>
            <p:nvPr/>
          </p:nvSpPr>
          <p:spPr>
            <a:xfrm>
              <a:off x="8947445" y="4798979"/>
              <a:ext cx="2717100" cy="536700"/>
            </a:xfrm>
            <a:prstGeom prst="rect">
              <a:avLst/>
            </a:prstGeom>
            <a:solidFill>
              <a:sysClr val="window" lastClr="FFFFFF"/>
            </a:solidFill>
            <a:ln w="12700" cap="flat" cmpd="sng">
              <a:solidFill>
                <a:srgbClr val="1D68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298FC2"/>
                  </a:solidFill>
                  <a:effectLst/>
                  <a:uLnTx/>
                  <a:uFillTx/>
                  <a:latin typeface="Roboto Light"/>
                  <a:ea typeface="Roboto Light"/>
                  <a:cs typeface="Roboto Light"/>
                  <a:sym typeface="Roboto Light"/>
                </a:rPr>
                <a:t>Reporting and visualizations powered by Tableau.</a:t>
              </a: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9161" y="5938445"/>
            <a:ext cx="459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385639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64ED7-D534-4A69-B030-050AA120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05" y="1102740"/>
            <a:ext cx="5471711" cy="307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DBBF0-1944-406B-A361-491F1834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64" y="1225360"/>
            <a:ext cx="3784369" cy="293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AB7A57-6EB8-4206-870E-AAC8E7309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981" y="4436598"/>
            <a:ext cx="8026813" cy="156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5FA441-A08B-4489-8AAB-7B8E447C6693}"/>
              </a:ext>
            </a:extLst>
          </p:cNvPr>
          <p:cNvSpPr txBox="1">
            <a:spLocks/>
          </p:cNvSpPr>
          <p:nvPr/>
        </p:nvSpPr>
        <p:spPr>
          <a:xfrm>
            <a:off x="625032" y="29905"/>
            <a:ext cx="9990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b="0">
                <a:solidFill>
                  <a:srgbClr val="298FC2"/>
                </a:solidFill>
                <a:latin typeface="Roboto Medium"/>
                <a:cs typeface="Calibri" panose="020F0502020204030204" pitchFamily="34" charset="0"/>
              </a:rPr>
              <a:t>Variety of Visualizations</a:t>
            </a:r>
            <a:endParaRPr lang="en-US" b="0" dirty="0">
              <a:solidFill>
                <a:srgbClr val="298FC2"/>
              </a:solidFill>
              <a:latin typeface="Roboto Medium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151" y="6267445"/>
            <a:ext cx="459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386275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4D3FD3-449B-42A7-AB9C-5CFCFE53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121" y="3429000"/>
            <a:ext cx="5508558" cy="273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3F5F1-00EE-42B7-9DB8-18929BA0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09" y="1192655"/>
            <a:ext cx="3767328" cy="502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9CE1E-9ABC-49C1-9BD1-9B57D9DD8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12" y="198863"/>
            <a:ext cx="5504688" cy="292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E8B5EFC-A161-4B83-B4A2-CFC4C1B6782A}"/>
              </a:ext>
            </a:extLst>
          </p:cNvPr>
          <p:cNvSpPr txBox="1">
            <a:spLocks/>
          </p:cNvSpPr>
          <p:nvPr/>
        </p:nvSpPr>
        <p:spPr>
          <a:xfrm>
            <a:off x="636608" y="29905"/>
            <a:ext cx="9979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Medium"/>
                <a:ea typeface="Roboto Medium" panose="02000000000000000000" pitchFamily="2" charset="0"/>
                <a:cs typeface="Calibri" panose="020F0502020204030204" pitchFamily="34" charset="0"/>
              </a:rPr>
              <a:t>Variety of Visualizations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646" y="6337690"/>
            <a:ext cx="459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166336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3_Web_TrendChart.png">
            <a:extLst>
              <a:ext uri="{FF2B5EF4-FFF2-40B4-BE49-F238E27FC236}">
                <a16:creationId xmlns:a16="http://schemas.microsoft.com/office/drawing/2014/main" id="{C97FF8B5-0FBA-4287-AB2E-B46E2D15A7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76609-91D0-49D8-8C1C-789D41A3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" t="42893" r="30121" b="914"/>
          <a:stretch/>
        </p:blipFill>
        <p:spPr>
          <a:xfrm>
            <a:off x="460375" y="1513761"/>
            <a:ext cx="6577488" cy="413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7BB40A-A42F-489F-AC8E-E5DF0DF3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75965"/>
            <a:ext cx="3086259" cy="591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47BA9DD-F223-4F01-B79D-9A78C23532AF}"/>
              </a:ext>
            </a:extLst>
          </p:cNvPr>
          <p:cNvSpPr txBox="1">
            <a:spLocks/>
          </p:cNvSpPr>
          <p:nvPr/>
        </p:nvSpPr>
        <p:spPr>
          <a:xfrm>
            <a:off x="636608" y="29905"/>
            <a:ext cx="9979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Roboto Medium"/>
                <a:ea typeface="Roboto Medium" panose="02000000000000000000" pitchFamily="2" charset="0"/>
                <a:cs typeface="Calibri" panose="020F0502020204030204" pitchFamily="34" charset="0"/>
              </a:rPr>
              <a:t>Variety of Visualization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161" y="5938445"/>
            <a:ext cx="459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*Example of an ArborMetrix registry product</a:t>
            </a:r>
          </a:p>
        </p:txBody>
      </p:sp>
    </p:spTree>
    <p:extLst>
      <p:ext uri="{BB962C8B-B14F-4D97-AF65-F5344CB8AC3E}">
        <p14:creationId xmlns:p14="http://schemas.microsoft.com/office/powerpoint/2010/main" val="100018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6185-5559-4264-A54F-CF650F57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PCQC: </a:t>
            </a:r>
            <a:r>
              <a:rPr lang="en-US" dirty="0">
                <a:latin typeface="Roboto Medium" panose="02000000000000000000"/>
              </a:rPr>
              <a:t>Leveraging data to improve care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57DCAF-DBA9-42BF-9FD4-2CAC4C2AF55F}"/>
              </a:ext>
            </a:extLst>
          </p:cNvPr>
          <p:cNvSpPr/>
          <p:nvPr/>
        </p:nvSpPr>
        <p:spPr>
          <a:xfrm>
            <a:off x="838200" y="2307265"/>
            <a:ext cx="2181447" cy="2158409"/>
          </a:xfrm>
          <a:prstGeom prst="ellipse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98FA94-B258-4E17-A7B7-DF568AF6433E}"/>
              </a:ext>
            </a:extLst>
          </p:cNvPr>
          <p:cNvSpPr/>
          <p:nvPr/>
        </p:nvSpPr>
        <p:spPr>
          <a:xfrm>
            <a:off x="4738577" y="2307265"/>
            <a:ext cx="2181447" cy="2158409"/>
          </a:xfrm>
          <a:prstGeom prst="ellipse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B3F57E-9E78-46B6-82A3-18070192D459}"/>
              </a:ext>
            </a:extLst>
          </p:cNvPr>
          <p:cNvSpPr/>
          <p:nvPr/>
        </p:nvSpPr>
        <p:spPr>
          <a:xfrm>
            <a:off x="8638954" y="2349795"/>
            <a:ext cx="2181447" cy="2158409"/>
          </a:xfrm>
          <a:prstGeom prst="ellipse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Bar graph with upward trend">
            <a:extLst>
              <a:ext uri="{FF2B5EF4-FFF2-40B4-BE49-F238E27FC236}">
                <a16:creationId xmlns:a16="http://schemas.microsoft.com/office/drawing/2014/main" id="{33209BC5-C7C7-4D12-AAF2-BB36444A5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" y="2638646"/>
            <a:ext cx="1495646" cy="1495646"/>
          </a:xfrm>
          <a:prstGeom prst="rect">
            <a:avLst/>
          </a:prstGeom>
        </p:spPr>
      </p:pic>
      <p:pic>
        <p:nvPicPr>
          <p:cNvPr id="10" name="Graphic 9" descr="Lightbulb and gear">
            <a:extLst>
              <a:ext uri="{FF2B5EF4-FFF2-40B4-BE49-F238E27FC236}">
                <a16:creationId xmlns:a16="http://schemas.microsoft.com/office/drawing/2014/main" id="{F8D26F2E-0F16-482F-896E-4E07E959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0714" y="2638646"/>
            <a:ext cx="1353878" cy="1353878"/>
          </a:xfrm>
          <a:prstGeom prst="rect">
            <a:avLst/>
          </a:prstGeom>
        </p:spPr>
      </p:pic>
      <p:pic>
        <p:nvPicPr>
          <p:cNvPr id="12" name="Graphic 11" descr="Gears">
            <a:extLst>
              <a:ext uri="{FF2B5EF4-FFF2-40B4-BE49-F238E27FC236}">
                <a16:creationId xmlns:a16="http://schemas.microsoft.com/office/drawing/2014/main" id="{4096A9D1-518E-4D5B-A6BB-C99910F60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2744" y="2496878"/>
            <a:ext cx="1144772" cy="1144772"/>
          </a:xfrm>
          <a:prstGeom prst="rect">
            <a:avLst/>
          </a:prstGeom>
        </p:spPr>
      </p:pic>
      <p:pic>
        <p:nvPicPr>
          <p:cNvPr id="14" name="Graphic 13" descr="Single gear">
            <a:extLst>
              <a:ext uri="{FF2B5EF4-FFF2-40B4-BE49-F238E27FC236}">
                <a16:creationId xmlns:a16="http://schemas.microsoft.com/office/drawing/2014/main" id="{11C468E9-DB00-4C67-9BBE-A3C94BE7FD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5130" y="2989520"/>
            <a:ext cx="1144772" cy="11447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950C06-B87E-4A47-95F4-6342B517DA40}"/>
              </a:ext>
            </a:extLst>
          </p:cNvPr>
          <p:cNvSpPr txBox="1"/>
          <p:nvPr/>
        </p:nvSpPr>
        <p:spPr>
          <a:xfrm>
            <a:off x="1392866" y="4603897"/>
            <a:ext cx="199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878"/>
                </a:solidFill>
              </a:rPr>
              <a:t>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A24B97-DFF6-4243-8A85-19979F480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5464" y="6131598"/>
            <a:ext cx="2608336" cy="3612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C40CA6-E653-47FD-9B12-65536AA058CC}"/>
              </a:ext>
            </a:extLst>
          </p:cNvPr>
          <p:cNvSpPr txBox="1"/>
          <p:nvPr/>
        </p:nvSpPr>
        <p:spPr>
          <a:xfrm>
            <a:off x="4738577" y="4603897"/>
            <a:ext cx="2489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878"/>
                </a:solidFill>
              </a:rPr>
              <a:t>KNOWLEDGE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D08AF-FFB6-422A-B75F-DB1DEB7C666B}"/>
              </a:ext>
            </a:extLst>
          </p:cNvPr>
          <p:cNvSpPr txBox="1"/>
          <p:nvPr/>
        </p:nvSpPr>
        <p:spPr>
          <a:xfrm>
            <a:off x="8988055" y="4593168"/>
            <a:ext cx="1998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878"/>
                </a:solidFill>
              </a:rPr>
              <a:t>ACTION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AA8F99-AEB7-41DB-B51E-8FE1C5E1AAFC}"/>
              </a:ext>
            </a:extLst>
          </p:cNvPr>
          <p:cNvCxnSpPr/>
          <p:nvPr/>
        </p:nvCxnSpPr>
        <p:spPr>
          <a:xfrm>
            <a:off x="3391787" y="4896284"/>
            <a:ext cx="669851" cy="0"/>
          </a:xfrm>
          <a:prstGeom prst="straightConnector1">
            <a:avLst/>
          </a:prstGeom>
          <a:ln w="76200">
            <a:solidFill>
              <a:srgbClr val="0028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1229AD-3FE9-4569-90B6-A35FBA1F8E4B}"/>
              </a:ext>
            </a:extLst>
          </p:cNvPr>
          <p:cNvCxnSpPr/>
          <p:nvPr/>
        </p:nvCxnSpPr>
        <p:spPr>
          <a:xfrm>
            <a:off x="7595192" y="4915768"/>
            <a:ext cx="669851" cy="0"/>
          </a:xfrm>
          <a:prstGeom prst="straightConnector1">
            <a:avLst/>
          </a:prstGeom>
          <a:ln w="76200">
            <a:solidFill>
              <a:srgbClr val="0028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71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FB831-6E4B-4F1F-986D-C6CDFCBA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Roboto Medium" panose="02000000000000000000"/>
              </a:rPr>
              <a:t>The </a:t>
            </a:r>
            <a:r>
              <a:rPr lang="en-US" sz="4000" b="1" dirty="0">
                <a:solidFill>
                  <a:srgbClr val="FFFFFF"/>
                </a:solidFill>
                <a:latin typeface="Roboto Medium" panose="02000000000000000000"/>
              </a:rPr>
              <a:t>PCQC </a:t>
            </a:r>
            <a:r>
              <a:rPr lang="en-US" sz="4000" dirty="0">
                <a:solidFill>
                  <a:srgbClr val="FFFFFF"/>
                </a:solidFill>
                <a:latin typeface="Roboto Medium" panose="02000000000000000000"/>
              </a:rPr>
              <a:t>Registry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73DEAB7-EFB7-480C-9836-1410592E5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2663"/>
              </p:ext>
            </p:extLst>
          </p:nvPr>
        </p:nvGraphicFramePr>
        <p:xfrm>
          <a:off x="5843588" y="234038"/>
          <a:ext cx="5567362" cy="573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EB6EEBD-39F6-4410-BCE2-14776177A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396" y="620009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A6B4-5AC9-4136-B524-A7AD94A5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269432"/>
            <a:ext cx="4680098" cy="1325563"/>
          </a:xfrm>
        </p:spPr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/>
              </a:rPr>
              <a:t>PCQC</a:t>
            </a:r>
            <a:r>
              <a:rPr lang="en-US" dirty="0">
                <a:solidFill>
                  <a:srgbClr val="002878"/>
                </a:solidFill>
                <a:latin typeface="Roboto Medium"/>
              </a:rPr>
              <a:t> </a:t>
            </a:r>
            <a:r>
              <a:rPr lang="en-US" dirty="0">
                <a:latin typeface="Roboto Medium"/>
              </a:rPr>
              <a:t>Registry Data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8967-B13A-42AD-A704-99B4231C0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2" y="1825625"/>
            <a:ext cx="5018568" cy="4351338"/>
          </a:xfrm>
        </p:spPr>
        <p:txBody>
          <a:bodyPr/>
          <a:lstStyle/>
          <a:p>
            <a:r>
              <a:rPr lang="en-US" sz="2000" dirty="0"/>
              <a:t>Patient Characteristics</a:t>
            </a:r>
          </a:p>
          <a:p>
            <a:pPr lvl="1"/>
            <a:r>
              <a:rPr lang="en-US" sz="2000" dirty="0"/>
              <a:t>Dem, </a:t>
            </a:r>
            <a:r>
              <a:rPr lang="en-US" sz="2000" dirty="0" err="1"/>
              <a:t>Diag</a:t>
            </a:r>
            <a:r>
              <a:rPr lang="en-US" sz="2000" dirty="0"/>
              <a:t>, Reason for consult, referral source</a:t>
            </a:r>
          </a:p>
          <a:p>
            <a:r>
              <a:rPr lang="en-US" sz="2000" dirty="0"/>
              <a:t>Process of Care</a:t>
            </a:r>
          </a:p>
          <a:p>
            <a:pPr lvl="1"/>
            <a:r>
              <a:rPr lang="en-US" sz="2000" dirty="0"/>
              <a:t>Dates, team, screening &amp; interventions</a:t>
            </a:r>
          </a:p>
          <a:p>
            <a:r>
              <a:rPr lang="en-US" sz="2000" dirty="0"/>
              <a:t>Advance Care Planning</a:t>
            </a:r>
          </a:p>
          <a:p>
            <a:pPr lvl="1"/>
            <a:r>
              <a:rPr lang="en-US" sz="2000" dirty="0"/>
              <a:t>SDM doc, AD &amp; POLST completion</a:t>
            </a:r>
          </a:p>
          <a:p>
            <a:r>
              <a:rPr lang="en-US" sz="2000" dirty="0"/>
              <a:t>System Scores</a:t>
            </a:r>
            <a:br>
              <a:rPr lang="en-US" sz="2000" dirty="0"/>
            </a:br>
            <a:r>
              <a:rPr lang="en-US" sz="2000" dirty="0"/>
              <a:t>	ESAS, quality of life</a:t>
            </a:r>
          </a:p>
          <a:p>
            <a:r>
              <a:rPr lang="en-US" sz="2000" dirty="0"/>
              <a:t>Disposition</a:t>
            </a:r>
          </a:p>
          <a:p>
            <a:pPr lvl="1"/>
            <a:r>
              <a:rPr lang="en-US" sz="2000" dirty="0"/>
              <a:t>Status, services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56000-4C70-4A37-B5C5-DA67F6AC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648" y="269432"/>
            <a:ext cx="6461099" cy="6533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E3959-3D31-4934-8DCE-548A17B7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0" y="6162942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5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BFD2C7-B02F-4B05-9490-7B5D39A38A3E}"/>
              </a:ext>
            </a:extLst>
          </p:cNvPr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002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Roboto Medium"/>
              </a:rPr>
              <a:t>PCQC Registry Reports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7DA373-D024-433E-945A-6BA81EFE0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0219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Bar graph with upward trend">
            <a:extLst>
              <a:ext uri="{FF2B5EF4-FFF2-40B4-BE49-F238E27FC236}">
                <a16:creationId xmlns:a16="http://schemas.microsoft.com/office/drawing/2014/main" id="{97290A87-33AD-422D-A225-EE1204DFF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4870" y="618608"/>
            <a:ext cx="816787" cy="816787"/>
          </a:xfrm>
          <a:prstGeom prst="rect">
            <a:avLst/>
          </a:prstGeom>
        </p:spPr>
      </p:pic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5689F68A-1D9D-4045-B927-B6E0E93EF4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24870" y="1738423"/>
            <a:ext cx="914400" cy="914400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ACEE1AC2-EA58-4800-AAC9-7E333C4629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4870" y="2982433"/>
            <a:ext cx="914400" cy="914400"/>
          </a:xfrm>
          <a:prstGeom prst="rect">
            <a:avLst/>
          </a:prstGeom>
        </p:spPr>
      </p:pic>
      <p:pic>
        <p:nvPicPr>
          <p:cNvPr id="10" name="Graphic 9" descr="Table">
            <a:extLst>
              <a:ext uri="{FF2B5EF4-FFF2-40B4-BE49-F238E27FC236}">
                <a16:creationId xmlns:a16="http://schemas.microsoft.com/office/drawing/2014/main" id="{CEB65626-E5BF-481B-A0F7-E50FA94AEB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24870" y="4199861"/>
            <a:ext cx="914400" cy="91440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46DB01C8-2501-4B83-A1A5-A267433DC5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24870" y="540076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A8B50-488F-4588-B02B-AB77FD2FDF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99568" y="638707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20" y="-428581"/>
            <a:ext cx="12274378" cy="162167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878"/>
                </a:solidFill>
                <a:latin typeface="Roboto Medium" panose="02000000000000000000"/>
              </a:rPr>
              <a:t>PCQC </a:t>
            </a:r>
            <a:r>
              <a:rPr lang="en-US" sz="5400" dirty="0">
                <a:latin typeface="Roboto Medium" panose="02000000000000000000"/>
              </a:rPr>
              <a:t>Created Through Partnership:</a:t>
            </a:r>
            <a:endParaRPr lang="en-US" sz="5400" b="1" dirty="0">
              <a:solidFill>
                <a:srgbClr val="002878"/>
              </a:solidFill>
              <a:latin typeface="Roboto Medium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14" y="2065580"/>
            <a:ext cx="2205972" cy="1136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667" y="3956895"/>
            <a:ext cx="1176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aramond" panose="02020404030301010803" pitchFamily="18" charset="0"/>
              </a:rPr>
              <a:t>Funded by the Gordon and Betty Moore Foundation and the Cambia Health Foundation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92" y="4883516"/>
            <a:ext cx="1503680" cy="583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17" y="2193291"/>
            <a:ext cx="1850110" cy="1091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75" y="2687775"/>
            <a:ext cx="4442460" cy="592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60" y="2282508"/>
            <a:ext cx="1952498" cy="913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75" y="1947762"/>
            <a:ext cx="3914406" cy="597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2635" y="4883516"/>
            <a:ext cx="1924050" cy="85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00C94-7393-48DD-B22A-D6FDC53030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32BBE-FF86-4A72-BB2D-EAFAE2D6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802955"/>
            <a:ext cx="5266704" cy="14540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  <a:r>
              <a:rPr lang="en-US" dirty="0">
                <a:solidFill>
                  <a:srgbClr val="002878"/>
                </a:solidFill>
                <a:latin typeface="Roboto Medium" panose="02000000000000000000"/>
              </a:rPr>
              <a:t> </a:t>
            </a:r>
            <a:r>
              <a:rPr lang="en-US" dirty="0">
                <a:latin typeface="Roboto Medium" panose="02000000000000000000"/>
              </a:rPr>
              <a:t>Quality Collaborative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7D2B87F9-C0CD-4311-A389-D83871462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55486" y="525969"/>
            <a:ext cx="5311410" cy="5311410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35D4-B75B-4A7F-9DAA-A6C1676C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Use peer-to-peer learning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Virtual, online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QI Projects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Review and discuss data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Sharing strategies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Peer support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QI Education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9C550-406A-4556-883D-9D44D8BF5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950" y="622564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81881-1156-4A12-9992-ABC70496D2A9}"/>
              </a:ext>
            </a:extLst>
          </p:cNvPr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002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Roboto Medium"/>
              </a:rPr>
              <a:t>Join the PCQC Community Online and In-Person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DE70692-766C-47CD-BC0E-CF3BA3DAC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291669"/>
              </p:ext>
            </p:extLst>
          </p:nvPr>
        </p:nvGraphicFramePr>
        <p:xfrm>
          <a:off x="4772026" y="390525"/>
          <a:ext cx="7181850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7151005-4972-4B66-99D1-292DD7F98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950" y="622564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5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84455-257D-477D-A566-98DE9049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50EF17B-DB84-40AD-B7CA-610F42EFB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9146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C2C5C2-43B7-47B2-A144-67C3ACE041C0}"/>
              </a:ext>
            </a:extLst>
          </p:cNvPr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002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Roboto Medium"/>
              </a:rPr>
              <a:t>Joining PCQC    </a:t>
            </a:r>
          </a:p>
          <a:p>
            <a:pPr algn="ctr"/>
            <a:endParaRPr lang="en-US" sz="4400" dirty="0">
              <a:latin typeface="Roboto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0CAA4-237E-4DB2-865B-CF4F5FCCD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950" y="622564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D1A8A5-47E0-4546-A3F9-FC33D5461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6E4654-58CD-422E-884A-D4ED28FC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4BE227E0-71B4-4555-AFAA-22C04AA6F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72D85191-DF12-4356-904F-664E1D9AF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7445D04-F9A8-4746-8B90-6A13DEFE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95FCE8F-A967-4388-9DFA-1A76A35B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5939A2B-5E1B-405C-84E1-788586F8B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FEC27F93-D2D8-496E-A373-8043A75FD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B576C51-A72E-4F6A-B49F-5A5CBE888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9B65923-6F23-4733-9CF9-F4B935243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9E0623A6-24A9-4816-B863-75B77547A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20EF281-FA60-4D37-90E6-E5B28BD8C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069E840-C429-4236-A4DA-891EA1E9A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F564ADA-3181-40F2-B9C7-45CB4BB1D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AB1352F-B74F-442B-9A30-922B52BFB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F003180C-C0C2-44E5-9485-47F357C00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32812F6B-EE30-4B15-AF9F-FC1507D2B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14F058D-0D19-42EC-9D49-21C0117B4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F7299257-9C1E-4F28-B180-47377237E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D5BEB94-4B65-4017-8F89-E8FE34AB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809A0CC-3F6B-458C-8F13-A84E953DD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26FCC53-798B-44C6-97C0-1725C0DF2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5125" y="3362939"/>
            <a:ext cx="4929351" cy="3043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Are you a potential registry participant with questions? Contact:</a:t>
            </a:r>
            <a:br>
              <a:rPr lang="en-US" sz="2400" dirty="0"/>
            </a:br>
            <a:r>
              <a:rPr lang="en-US" sz="2400" dirty="0"/>
              <a:t>→     The Palliative Care Quality Collaborative (PCQC)– </a:t>
            </a:r>
            <a:r>
              <a:rPr lang="en-US" sz="2400" dirty="0">
                <a:hlinkClick r:id="rId2"/>
              </a:rPr>
              <a:t>lmueller@palliativequality.org</a:t>
            </a:r>
            <a:r>
              <a:rPr lang="en-US" sz="2400" dirty="0"/>
              <a:t> </a:t>
            </a:r>
            <a:endParaRPr lang="en-US" sz="2400" b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963EBAD-460C-4663-9D23-6100C396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804" y="6225646"/>
            <a:ext cx="2608336" cy="3612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57A0B2-38A1-43BB-A309-2B402B3A42DF}"/>
              </a:ext>
            </a:extLst>
          </p:cNvPr>
          <p:cNvSpPr/>
          <p:nvPr/>
        </p:nvSpPr>
        <p:spPr>
          <a:xfrm>
            <a:off x="0" y="0"/>
            <a:ext cx="12192000" cy="3233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210EA-4D18-45A0-B468-463FA7D93F24}"/>
              </a:ext>
            </a:extLst>
          </p:cNvPr>
          <p:cNvSpPr/>
          <p:nvPr/>
        </p:nvSpPr>
        <p:spPr>
          <a:xfrm>
            <a:off x="-1" y="0"/>
            <a:ext cx="606972" cy="3233983"/>
          </a:xfrm>
          <a:prstGeom prst="rect">
            <a:avLst/>
          </a:prstGeom>
          <a:solidFill>
            <a:srgbClr val="F27363"/>
          </a:solidFill>
          <a:ln>
            <a:solidFill>
              <a:srgbClr val="F27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AD4CA-FED8-4A00-8D32-FC910B635015}"/>
              </a:ext>
            </a:extLst>
          </p:cNvPr>
          <p:cNvSpPr txBox="1"/>
          <p:nvPr/>
        </p:nvSpPr>
        <p:spPr>
          <a:xfrm>
            <a:off x="5645888" y="30409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A1176-81CA-4F8F-8A78-EEB7D60FCC93}"/>
              </a:ext>
            </a:extLst>
          </p:cNvPr>
          <p:cNvSpPr txBox="1"/>
          <p:nvPr/>
        </p:nvSpPr>
        <p:spPr>
          <a:xfrm>
            <a:off x="1252707" y="534484"/>
            <a:ext cx="5145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Roboto Medium"/>
              </a:rPr>
              <a:t>Reach out to get more information about the </a:t>
            </a:r>
            <a:r>
              <a:rPr lang="en-US" sz="4400" b="1" dirty="0">
                <a:solidFill>
                  <a:srgbClr val="002878"/>
                </a:solidFill>
                <a:latin typeface="Roboto Medium"/>
              </a:rPr>
              <a:t>PCQC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3D85284-A326-40AF-AD9B-3DE0B7A9B246}"/>
              </a:ext>
            </a:extLst>
          </p:cNvPr>
          <p:cNvSpPr/>
          <p:nvPr/>
        </p:nvSpPr>
        <p:spPr>
          <a:xfrm>
            <a:off x="-1" y="3233983"/>
            <a:ext cx="606972" cy="3624017"/>
          </a:xfrm>
          <a:prstGeom prst="rect">
            <a:avLst/>
          </a:prstGeom>
          <a:solidFill>
            <a:srgbClr val="3DBFBF"/>
          </a:solidFill>
          <a:ln>
            <a:solidFill>
              <a:srgbClr val="3D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2538BB-82C8-4CC3-8647-E82239582ECF}"/>
              </a:ext>
            </a:extLst>
          </p:cNvPr>
          <p:cNvSpPr/>
          <p:nvPr/>
        </p:nvSpPr>
        <p:spPr>
          <a:xfrm>
            <a:off x="6831041" y="2180951"/>
            <a:ext cx="4602099" cy="20478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87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D7C28-E451-4429-B592-E04A57F1A666}"/>
              </a:ext>
            </a:extLst>
          </p:cNvPr>
          <p:cNvSpPr txBox="1"/>
          <p:nvPr/>
        </p:nvSpPr>
        <p:spPr>
          <a:xfrm>
            <a:off x="6958399" y="2623408"/>
            <a:ext cx="4453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878"/>
                </a:solidFill>
                <a:latin typeface="Roboto Medium"/>
              </a:rPr>
              <a:t>Join us!</a:t>
            </a:r>
          </a:p>
        </p:txBody>
      </p:sp>
    </p:spTree>
    <p:extLst>
      <p:ext uri="{BB962C8B-B14F-4D97-AF65-F5344CB8AC3E}">
        <p14:creationId xmlns:p14="http://schemas.microsoft.com/office/powerpoint/2010/main" val="223734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" y="2384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73" y="1397258"/>
            <a:ext cx="4607011" cy="4351338"/>
          </a:xfrm>
        </p:spPr>
        <p:txBody>
          <a:bodyPr/>
          <a:lstStyle/>
          <a:p>
            <a:r>
              <a:rPr lang="en-US" dirty="0"/>
              <a:t>PCQC is a new 501(c)(3) organization that will house a </a:t>
            </a:r>
            <a:r>
              <a:rPr lang="en-US" u="sng" dirty="0"/>
              <a:t>new national palliative care data registry system </a:t>
            </a:r>
            <a:r>
              <a:rPr lang="en-US" dirty="0"/>
              <a:t>that will capture both program and patient-level quality data. </a:t>
            </a:r>
          </a:p>
          <a:p>
            <a:r>
              <a:rPr lang="en-US" dirty="0"/>
              <a:t> The goal is to have the new registry system operational by summer 2020.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8BED6-B00C-4FFB-A53E-EEF929C9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81382-0561-45D7-8B0D-88451F75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196" y="467298"/>
            <a:ext cx="7664804" cy="58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2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80F52-C316-4ADE-A2BA-E58B53EDE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878"/>
                </a:solidFill>
                <a:latin typeface="Roboto Medium"/>
              </a:rPr>
              <a:t>Palliative Care Quality Collaborative (</a:t>
            </a:r>
            <a:r>
              <a:rPr lang="en-US" sz="4000" b="1" dirty="0">
                <a:solidFill>
                  <a:srgbClr val="002878"/>
                </a:solidFill>
                <a:latin typeface="Roboto Medium"/>
              </a:rPr>
              <a:t>PCQC</a:t>
            </a:r>
            <a:r>
              <a:rPr lang="en-US" sz="4000" dirty="0">
                <a:solidFill>
                  <a:srgbClr val="002878"/>
                </a:solidFill>
                <a:latin typeface="Roboto Medium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8374A-4A22-4200-BB28-C0DE91F8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PCQN project is merging with the GPCQA project and the National Palliative Care registry (a structure and process registry run jointly by CAPC and the NPCRC) to create a new, single PC quality measurement and improvement organization for our field.  </a:t>
            </a:r>
          </a:p>
          <a:p>
            <a:r>
              <a:rPr lang="en-US" dirty="0"/>
              <a:t>The PCQC is an independent, non-profit organization with a Board of Directors, staff, and technology vendor with the goal of seamless integration and data extraction from the electronic health record. </a:t>
            </a:r>
          </a:p>
          <a:p>
            <a:r>
              <a:rPr lang="en-US" dirty="0"/>
              <a:t>The patient-level data is very similar to what is currently being collected through PCQN and GPCQA with some updates. We have updated the patient-level outcome data dictionaries and the structure and process data dictionary accordingly. </a:t>
            </a:r>
          </a:p>
          <a:p>
            <a:r>
              <a:rPr lang="en-US" dirty="0"/>
              <a:t>We will make the structure/process database available for free to all programs and charge a membership fee (similar to what we already do in PCQN and GPCQA) for the patient-level outcome registry.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2E2A7-E25D-49FD-BE7D-9DBFCDB2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8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61" y="60325"/>
            <a:ext cx="11132239" cy="901783"/>
          </a:xfrm>
        </p:spPr>
        <p:txBody>
          <a:bodyPr/>
          <a:lstStyle/>
          <a:p>
            <a:r>
              <a:rPr lang="en-US" dirty="0">
                <a:latin typeface="Roboto Medium" panose="02000000000000000000"/>
              </a:rPr>
              <a:t>Why You Should Join </a:t>
            </a:r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738527"/>
              </p:ext>
            </p:extLst>
          </p:nvPr>
        </p:nvGraphicFramePr>
        <p:xfrm>
          <a:off x="221561" y="962108"/>
          <a:ext cx="11590638" cy="522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1771576-FFBB-417B-A5F7-08D661E9EB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2878"/>
          </a:solidFill>
          <a:ln>
            <a:solidFill>
              <a:srgbClr val="002878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432BBE-FF86-4A72-BB2D-EAFAE2D6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2" y="800429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  <a:r>
              <a:rPr lang="en-US" dirty="0">
                <a:solidFill>
                  <a:srgbClr val="002878"/>
                </a:solidFill>
                <a:latin typeface="Roboto Medium" panose="02000000000000000000"/>
              </a:rPr>
              <a:t> </a:t>
            </a:r>
            <a:r>
              <a:rPr lang="en-US" dirty="0">
                <a:latin typeface="Roboto Medium" panose="02000000000000000000"/>
              </a:rPr>
              <a:t>Mission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002878"/>
          </a:solidFill>
          <a:ln>
            <a:solidFill>
              <a:srgbClr val="002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oman, cutting, holding&#10;&#10;Description automatically generated">
            <a:extLst>
              <a:ext uri="{FF2B5EF4-FFF2-40B4-BE49-F238E27FC236}">
                <a16:creationId xmlns:a16="http://schemas.microsoft.com/office/drawing/2014/main" id="{7D2B87F9-C0CD-4311-A389-D83871462D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85" r="26436" b="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35D4-B75B-4A7F-9DAA-A6C1676C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503" y="2257006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Transforming healthcare by measuring, defining, and promoting quality palliative care through national learning collaboratives.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PCQC is committed to improving the care of seriously ill patients and their families.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89C550-406A-4556-883D-9D44D8BF5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950" y="6225647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1" y="-1155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 </a:t>
            </a:r>
            <a:r>
              <a:rPr lang="en-US" dirty="0">
                <a:latin typeface="Roboto Medium" panose="02000000000000000000"/>
              </a:rPr>
              <a:t>Board of Directors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2367" y="1025758"/>
            <a:ext cx="37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Melissa D. Aldridge, PhD, MBA, MPH,</a:t>
            </a:r>
          </a:p>
          <a:p>
            <a:r>
              <a:rPr lang="en-US" dirty="0"/>
              <a:t>Mount Sinai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2367" y="2537254"/>
            <a:ext cx="21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Janet Bull, MD, MBA</a:t>
            </a:r>
          </a:p>
          <a:p>
            <a:r>
              <a:rPr lang="en-US" dirty="0"/>
              <a:t>Four Seasons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2366" y="3776005"/>
            <a:ext cx="36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Kristyn Fazzalaro, LCSW, ACHPSW, </a:t>
            </a:r>
          </a:p>
          <a:p>
            <a:r>
              <a:rPr lang="en-US" dirty="0"/>
              <a:t>Hoag Health Network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2367" y="5379309"/>
            <a:ext cx="340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Arif H. Kamal, MD, MBA, MHS,</a:t>
            </a:r>
          </a:p>
          <a:p>
            <a:r>
              <a:rPr lang="en-US" dirty="0"/>
              <a:t>Duke University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4694" y="1025758"/>
            <a:ext cx="362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Diane E. Meier, MD, FACP, FAAHPM,</a:t>
            </a:r>
          </a:p>
          <a:p>
            <a:r>
              <a:rPr lang="en-US" dirty="0"/>
              <a:t>CAPC, Mount Sinai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4694" y="2409870"/>
            <a:ext cx="383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Steven Pantilat, MD,</a:t>
            </a:r>
          </a:p>
          <a:p>
            <a:r>
              <a:rPr lang="en-US" dirty="0"/>
              <a:t>University of California San Francisco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98940" y="3978876"/>
            <a:ext cx="38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Phillip E. Rodgers, MD</a:t>
            </a:r>
          </a:p>
          <a:p>
            <a:r>
              <a:rPr lang="en-US" dirty="0"/>
              <a:t>University of Michigan, Medical School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81993" y="5547882"/>
            <a:ext cx="38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Rachel Thienprayoon, MD, MSCS,</a:t>
            </a:r>
          </a:p>
          <a:p>
            <a:r>
              <a:rPr lang="en-US" dirty="0"/>
              <a:t>Cincinnati Children’s Hospital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D1CA2-678B-4EC3-9028-655F30DA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7" y="5215021"/>
            <a:ext cx="1621088" cy="1312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7FB17-3E83-4EFB-982F-B0AD937A1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40" y="943533"/>
            <a:ext cx="1599017" cy="1337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7A125-CB71-4A17-A241-D359DBBD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51" y="3833747"/>
            <a:ext cx="1621088" cy="1320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F964F8-BC01-434A-AF51-D79F72340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44" y="943533"/>
            <a:ext cx="1569595" cy="1337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5DAAA7-8D50-4D2B-9EBA-475603C82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640" y="3833747"/>
            <a:ext cx="1621088" cy="13298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156CCD-FC2F-4466-96FF-8E6B8541E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468" y="5264212"/>
            <a:ext cx="1660485" cy="13667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7DE9D9-AB7A-443C-8A2C-CAA8DA97B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3593" y="2386279"/>
            <a:ext cx="1597064" cy="13255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CA16B3-0AB6-4AE1-84B1-A8AF99F40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44" y="2359354"/>
            <a:ext cx="1569595" cy="14154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2BEAACC-5162-4D90-A266-EBAAD3A698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6014" y="6346433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93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  <a:r>
              <a:rPr lang="en-US" b="1" dirty="0">
                <a:solidFill>
                  <a:schemeClr val="accent6"/>
                </a:solidFill>
                <a:latin typeface="Roboto Medium" panose="02000000000000000000"/>
              </a:rPr>
              <a:t> </a:t>
            </a:r>
            <a:r>
              <a:rPr lang="en-US" dirty="0">
                <a:latin typeface="Roboto Medium" panose="02000000000000000000"/>
              </a:rPr>
              <a:t>Project Team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47" y="1012855"/>
            <a:ext cx="6993922" cy="524544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3F0DF-05F4-478B-918D-D09CD38E3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7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0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878"/>
                </a:solidFill>
                <a:latin typeface="Roboto Medium" panose="02000000000000000000"/>
              </a:rPr>
              <a:t>PCQC</a:t>
            </a:r>
            <a:r>
              <a:rPr lang="en-US" b="1" dirty="0">
                <a:solidFill>
                  <a:schemeClr val="accent6"/>
                </a:solidFill>
                <a:latin typeface="Roboto Medium" panose="02000000000000000000"/>
              </a:rPr>
              <a:t> </a:t>
            </a:r>
            <a:r>
              <a:rPr lang="en-US" dirty="0">
                <a:latin typeface="Roboto Medium" panose="02000000000000000000"/>
              </a:rPr>
              <a:t>has hired</a:t>
            </a:r>
            <a:r>
              <a:rPr lang="en-US" kern="0" dirty="0">
                <a:latin typeface="Roboto Medium"/>
                <a:ea typeface="Roboto Medium"/>
                <a:sym typeface="Roboto Medium"/>
              </a:rPr>
              <a:t> </a:t>
            </a:r>
            <a:r>
              <a:rPr lang="en-US" kern="0" dirty="0">
                <a:solidFill>
                  <a:srgbClr val="298FC2"/>
                </a:solidFill>
                <a:latin typeface="Roboto Medium"/>
                <a:ea typeface="Roboto Medium"/>
                <a:sym typeface="Roboto Medium"/>
              </a:rPr>
              <a:t>ArborMetrix </a:t>
            </a:r>
            <a:r>
              <a:rPr lang="en-US" dirty="0">
                <a:latin typeface="Roboto Medium" panose="02000000000000000000"/>
                <a:sym typeface="Roboto Medium"/>
              </a:rPr>
              <a:t>to build the registry system</a:t>
            </a:r>
            <a:endParaRPr lang="en-US" dirty="0">
              <a:latin typeface="Roboto Medium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0E5C5-5C69-4F56-B52A-4341C58A7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3" y="6258296"/>
            <a:ext cx="2608336" cy="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92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881</Words>
  <Application>Microsoft Office PowerPoint</Application>
  <PresentationFormat>Widescreen</PresentationFormat>
  <Paragraphs>156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Roboto</vt:lpstr>
      <vt:lpstr>Roboto Light</vt:lpstr>
      <vt:lpstr>Roboto Medium</vt:lpstr>
      <vt:lpstr>Office Theme</vt:lpstr>
      <vt:lpstr>PowerPoint Presentation</vt:lpstr>
      <vt:lpstr>PCQC Created Through Partnership:</vt:lpstr>
      <vt:lpstr>PCQC</vt:lpstr>
      <vt:lpstr>Palliative Care Quality Collaborative (PCQC)</vt:lpstr>
      <vt:lpstr>Why You Should Join PCQC</vt:lpstr>
      <vt:lpstr>PCQC Mission</vt:lpstr>
      <vt:lpstr>PCQC Board of Directors</vt:lpstr>
      <vt:lpstr>PCQC Project Team</vt:lpstr>
      <vt:lpstr>PCQC has hired ArborMetrix to build the registry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PCQC: Leveraging data to improve care </vt:lpstr>
      <vt:lpstr>The PCQC Registry</vt:lpstr>
      <vt:lpstr>PCQC Registry Data Elements</vt:lpstr>
      <vt:lpstr>PowerPoint Presentation</vt:lpstr>
      <vt:lpstr>PCQC Quality Collaborative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McKenna</dc:creator>
  <cp:lastModifiedBy>Kelly McKenna</cp:lastModifiedBy>
  <cp:revision>31</cp:revision>
  <dcterms:created xsi:type="dcterms:W3CDTF">2020-02-06T20:40:02Z</dcterms:created>
  <dcterms:modified xsi:type="dcterms:W3CDTF">2020-02-06T23:42:43Z</dcterms:modified>
</cp:coreProperties>
</file>